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1392"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txBox="1">
            <a:spLocks noGrp="1"/>
          </p:cNvSpPr>
          <p:nvPr>
            <p:ph type="ctrTitle"/>
          </p:nvPr>
        </p:nvSpPr>
        <p:spPr>
          <a:xfrm>
            <a:off x="685800" y="2130423"/>
            <a:ext cx="7772400" cy="1470026"/>
          </a:xfrm>
        </p:spPr>
        <p:txBody>
          <a:bodyPr/>
          <a:lstStyle>
            <a:lvl1pPr>
              <a:defRPr/>
            </a:lvl1pPr>
          </a:lstStyle>
          <a:p>
            <a:pPr lvl="0"/>
            <a:r>
              <a:rPr lang="it-IT"/>
              <a:t>Fare clic per modificare lo stile del titolo</a:t>
            </a:r>
          </a:p>
        </p:txBody>
      </p:sp>
      <p:sp>
        <p:nvSpPr>
          <p:cNvPr id="3" name="Sottotitolo 2"/>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it-IT"/>
              <a:t>Fare clic per modificare lo stile del sottotitolo dello schema</a:t>
            </a:r>
          </a:p>
        </p:txBody>
      </p:sp>
      <p:sp>
        <p:nvSpPr>
          <p:cNvPr id="4" name="Segnaposto data 3"/>
          <p:cNvSpPr txBox="1">
            <a:spLocks noGrp="1"/>
          </p:cNvSpPr>
          <p:nvPr>
            <p:ph type="dt" sz="half" idx="7"/>
          </p:nvPr>
        </p:nvSpPr>
        <p:spPr/>
        <p:txBody>
          <a:bodyPr/>
          <a:lstStyle>
            <a:lvl1pPr>
              <a:defRPr/>
            </a:lvl1pPr>
          </a:lstStyle>
          <a:p>
            <a:pPr lvl="0"/>
            <a:fld id="{EDF4A79C-480D-44D4-8DD3-541F678B30B1}" type="datetime1">
              <a:rPr lang="it-IT"/>
              <a:pPr lvl="0"/>
              <a:t>10/10/2016</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EC3C7D84-A7F0-4F58-A58D-464187B56B6D}" type="slidenum">
              <a:rPr/>
              <a:pPr lvl="0"/>
              <a:t>‹N›</a:t>
            </a:fld>
            <a:endParaRPr lang="it-IT"/>
          </a:p>
        </p:txBody>
      </p:sp>
    </p:spTree>
  </p:cSld>
  <p:clrMapOvr>
    <a:masterClrMapping/>
  </p:clrMapOvr>
  <p:transition/>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411989E1-718D-4194-AC1B-88D06AAA151E}" type="datetime1">
              <a:rPr lang="it-IT"/>
              <a:pPr lvl="0"/>
              <a:t>10/10/2016</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8E2381EE-1CDD-4E55-A549-58973ACAEB7F}" type="slidenum">
              <a:rPr/>
              <a:pPr lvl="0"/>
              <a:t>‹N›</a:t>
            </a:fld>
            <a:endParaRPr lang="it-IT"/>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txBox="1">
            <a:spLocks noGrp="1"/>
          </p:cNvSpPr>
          <p:nvPr>
            <p:ph type="title" orient="vert"/>
          </p:nvPr>
        </p:nvSpPr>
        <p:spPr>
          <a:xfrm>
            <a:off x="6629400" y="274640"/>
            <a:ext cx="2057400" cy="5851529"/>
          </a:xfrm>
        </p:spPr>
        <p:txBody>
          <a:bodyPr vert="eaVert"/>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88B4C278-FE1A-42DB-986A-B0BF6FD0B887}" type="datetime1">
              <a:rPr lang="it-IT"/>
              <a:pPr lvl="0"/>
              <a:t>10/10/2016</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0AD96E1E-0DF4-402B-A860-4ABF4A7D83FE}" type="slidenum">
              <a:rPr/>
              <a:pPr lvl="0"/>
              <a:t>‹N›</a:t>
            </a:fld>
            <a:endParaRPr lang="it-IT"/>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605570D8-9F7F-480B-A36E-C229DFCB243D}" type="datetime1">
              <a:rPr lang="it-IT"/>
              <a:pPr lvl="0"/>
              <a:t>10/10/2016</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12D241F0-66E1-4DF5-9499-4A5A8CFEB2F8}" type="slidenum">
              <a:rPr/>
              <a:pPr lvl="0"/>
              <a:t>‹N›</a:t>
            </a:fld>
            <a:endParaRPr lang="it-IT"/>
          </a:p>
        </p:txBody>
      </p:sp>
    </p:spTree>
  </p:cSld>
  <p:clrMapOvr>
    <a:masterClrMapping/>
  </p:clrMapOvr>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txBox="1">
            <a:spLocks noGrp="1"/>
          </p:cNvSpPr>
          <p:nvPr>
            <p:ph type="title"/>
          </p:nvPr>
        </p:nvSpPr>
        <p:spPr>
          <a:xfrm>
            <a:off x="722311" y="4406895"/>
            <a:ext cx="7772400" cy="1362071"/>
          </a:xfrm>
        </p:spPr>
        <p:txBody>
          <a:bodyPr anchor="t" anchorCtr="0"/>
          <a:lstStyle>
            <a:lvl1pPr algn="l">
              <a:defRPr sz="4000" b="1" cap="all"/>
            </a:lvl1pPr>
          </a:lstStyle>
          <a:p>
            <a:pPr lvl="0"/>
            <a:r>
              <a:rPr lang="it-IT"/>
              <a:t>Fare clic per modificare lo stile del titolo</a:t>
            </a:r>
          </a:p>
        </p:txBody>
      </p:sp>
      <p:sp>
        <p:nvSpPr>
          <p:cNvPr id="3" name="Segnaposto testo 2"/>
          <p:cNvSpPr txBox="1">
            <a:spLocks noGrp="1"/>
          </p:cNvSpPr>
          <p:nvPr>
            <p:ph type="body" idx="1"/>
          </p:nvPr>
        </p:nvSpPr>
        <p:spPr>
          <a:xfrm>
            <a:off x="722311" y="2906713"/>
            <a:ext cx="7772400" cy="1500182"/>
          </a:xfrm>
        </p:spPr>
        <p:txBody>
          <a:bodyPr anchor="b"/>
          <a:lstStyle>
            <a:lvl1pPr marL="0" indent="0">
              <a:spcBef>
                <a:spcPts val="500"/>
              </a:spcBef>
              <a:buNone/>
              <a:defRPr sz="2000">
                <a:solidFill>
                  <a:srgbClr val="898989"/>
                </a:solidFill>
              </a:defRPr>
            </a:lvl1pPr>
          </a:lstStyle>
          <a:p>
            <a:pPr lvl="0"/>
            <a:r>
              <a:rPr lang="it-IT"/>
              <a:t>Fare clic per modificare stili del testo dello schema</a:t>
            </a:r>
          </a:p>
        </p:txBody>
      </p:sp>
      <p:sp>
        <p:nvSpPr>
          <p:cNvPr id="4" name="Segnaposto data 3"/>
          <p:cNvSpPr txBox="1">
            <a:spLocks noGrp="1"/>
          </p:cNvSpPr>
          <p:nvPr>
            <p:ph type="dt" sz="half" idx="7"/>
          </p:nvPr>
        </p:nvSpPr>
        <p:spPr/>
        <p:txBody>
          <a:bodyPr/>
          <a:lstStyle>
            <a:lvl1pPr>
              <a:defRPr/>
            </a:lvl1pPr>
          </a:lstStyle>
          <a:p>
            <a:pPr lvl="0"/>
            <a:fld id="{DAD6A1B0-1880-42CF-A0A9-39F956F89E09}" type="datetime1">
              <a:rPr lang="it-IT"/>
              <a:pPr lvl="0"/>
              <a:t>10/10/2016</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5054CEFD-496D-4AB1-AB85-326DAD255785}" type="slidenum">
              <a:rPr/>
              <a:pPr lvl="0"/>
              <a:t>‹N›</a:t>
            </a:fld>
            <a:endParaRPr lang="it-IT"/>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a:xfrm>
            <a:off x="457200"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4648196"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txBox="1">
            <a:spLocks noGrp="1"/>
          </p:cNvSpPr>
          <p:nvPr>
            <p:ph type="dt" sz="half" idx="7"/>
          </p:nvPr>
        </p:nvSpPr>
        <p:spPr/>
        <p:txBody>
          <a:bodyPr/>
          <a:lstStyle>
            <a:lvl1pPr>
              <a:defRPr/>
            </a:lvl1pPr>
          </a:lstStyle>
          <a:p>
            <a:pPr lvl="0"/>
            <a:fld id="{17F0C491-AFF9-4B5F-80E3-F571795A8214}" type="datetime1">
              <a:rPr lang="it-IT"/>
              <a:pPr lvl="0"/>
              <a:t>10/10/2016</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D6A4FB56-A934-4D57-ABDC-A91E7D83FEED}" type="slidenum">
              <a:rPr/>
              <a:pPr lvl="0"/>
              <a:t>‹N›</a:t>
            </a:fld>
            <a:endParaRPr lang="it-IT"/>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4" name="Segnaposto contenuto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6" name="Segnaposto contenuto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txBox="1">
            <a:spLocks noGrp="1"/>
          </p:cNvSpPr>
          <p:nvPr>
            <p:ph type="dt" sz="half" idx="7"/>
          </p:nvPr>
        </p:nvSpPr>
        <p:spPr/>
        <p:txBody>
          <a:bodyPr/>
          <a:lstStyle>
            <a:lvl1pPr>
              <a:defRPr/>
            </a:lvl1pPr>
          </a:lstStyle>
          <a:p>
            <a:pPr lvl="0"/>
            <a:fld id="{A330778D-75DE-41CC-BC25-F95900028114}" type="datetime1">
              <a:rPr lang="it-IT"/>
              <a:pPr lvl="0"/>
              <a:t>10/10/2016</a:t>
            </a:fld>
            <a:endParaRPr lang="it-IT"/>
          </a:p>
        </p:txBody>
      </p:sp>
      <p:sp>
        <p:nvSpPr>
          <p:cNvPr id="8" name="Segnaposto piè di pagina 7"/>
          <p:cNvSpPr txBox="1">
            <a:spLocks noGrp="1"/>
          </p:cNvSpPr>
          <p:nvPr>
            <p:ph type="ftr" sz="quarter" idx="9"/>
          </p:nvPr>
        </p:nvSpPr>
        <p:spPr/>
        <p:txBody>
          <a:bodyPr/>
          <a:lstStyle>
            <a:lvl1pPr>
              <a:defRPr/>
            </a:lvl1pPr>
          </a:lstStyle>
          <a:p>
            <a:pPr lvl="0"/>
            <a:endParaRPr lang="it-IT"/>
          </a:p>
        </p:txBody>
      </p:sp>
      <p:sp>
        <p:nvSpPr>
          <p:cNvPr id="9" name="Segnaposto numero diapositiva 8"/>
          <p:cNvSpPr txBox="1">
            <a:spLocks noGrp="1"/>
          </p:cNvSpPr>
          <p:nvPr>
            <p:ph type="sldNum" sz="quarter" idx="8"/>
          </p:nvPr>
        </p:nvSpPr>
        <p:spPr/>
        <p:txBody>
          <a:bodyPr/>
          <a:lstStyle>
            <a:lvl1pPr>
              <a:defRPr/>
            </a:lvl1pPr>
          </a:lstStyle>
          <a:p>
            <a:pPr lvl="0"/>
            <a:fld id="{CC991F3D-AA10-4245-ADE0-2F9C93B8BBEF}" type="slidenum">
              <a:rPr/>
              <a:pPr lvl="0"/>
              <a:t>‹N›</a:t>
            </a:fld>
            <a:endParaRPr lang="it-IT"/>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data 2"/>
          <p:cNvSpPr txBox="1">
            <a:spLocks noGrp="1"/>
          </p:cNvSpPr>
          <p:nvPr>
            <p:ph type="dt" sz="half" idx="7"/>
          </p:nvPr>
        </p:nvSpPr>
        <p:spPr/>
        <p:txBody>
          <a:bodyPr/>
          <a:lstStyle>
            <a:lvl1pPr>
              <a:defRPr/>
            </a:lvl1pPr>
          </a:lstStyle>
          <a:p>
            <a:pPr lvl="0"/>
            <a:fld id="{8403D33B-C8DE-4CB0-AA7D-B596BB06F2DB}" type="datetime1">
              <a:rPr lang="it-IT"/>
              <a:pPr lvl="0"/>
              <a:t>10/10/2016</a:t>
            </a:fld>
            <a:endParaRPr lang="it-IT"/>
          </a:p>
        </p:txBody>
      </p:sp>
      <p:sp>
        <p:nvSpPr>
          <p:cNvPr id="4" name="Segnaposto piè di pagina 3"/>
          <p:cNvSpPr txBox="1">
            <a:spLocks noGrp="1"/>
          </p:cNvSpPr>
          <p:nvPr>
            <p:ph type="ftr" sz="quarter" idx="9"/>
          </p:nvPr>
        </p:nvSpPr>
        <p:spPr/>
        <p:txBody>
          <a:bodyPr/>
          <a:lstStyle>
            <a:lvl1pPr>
              <a:defRPr/>
            </a:lvl1pPr>
          </a:lstStyle>
          <a:p>
            <a:pPr lvl="0"/>
            <a:endParaRPr lang="it-IT"/>
          </a:p>
        </p:txBody>
      </p:sp>
      <p:sp>
        <p:nvSpPr>
          <p:cNvPr id="5" name="Segnaposto numero diapositiva 4"/>
          <p:cNvSpPr txBox="1">
            <a:spLocks noGrp="1"/>
          </p:cNvSpPr>
          <p:nvPr>
            <p:ph type="sldNum" sz="quarter" idx="8"/>
          </p:nvPr>
        </p:nvSpPr>
        <p:spPr/>
        <p:txBody>
          <a:bodyPr/>
          <a:lstStyle>
            <a:lvl1pPr>
              <a:defRPr/>
            </a:lvl1pPr>
          </a:lstStyle>
          <a:p>
            <a:pPr lvl="0"/>
            <a:fld id="{2C40B53C-D24F-4500-BB53-943684041520}" type="slidenum">
              <a:rPr/>
              <a:pPr lvl="0"/>
              <a:t>‹N›</a:t>
            </a:fld>
            <a:endParaRPr lang="it-IT"/>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pPr lvl="0"/>
            <a:fld id="{A5088949-4D4E-4DB9-AFEE-410B03865468}" type="datetime1">
              <a:rPr lang="it-IT"/>
              <a:pPr lvl="0"/>
              <a:t>10/10/2016</a:t>
            </a:fld>
            <a:endParaRPr lang="it-IT"/>
          </a:p>
        </p:txBody>
      </p:sp>
      <p:sp>
        <p:nvSpPr>
          <p:cNvPr id="3" name="Segnaposto piè di pagina 2"/>
          <p:cNvSpPr txBox="1">
            <a:spLocks noGrp="1"/>
          </p:cNvSpPr>
          <p:nvPr>
            <p:ph type="ftr" sz="quarter" idx="9"/>
          </p:nvPr>
        </p:nvSpPr>
        <p:spPr/>
        <p:txBody>
          <a:bodyPr/>
          <a:lstStyle>
            <a:lvl1pPr>
              <a:defRPr/>
            </a:lvl1pPr>
          </a:lstStyle>
          <a:p>
            <a:pPr lvl="0"/>
            <a:endParaRPr lang="it-IT"/>
          </a:p>
        </p:txBody>
      </p:sp>
      <p:sp>
        <p:nvSpPr>
          <p:cNvPr id="4" name="Segnaposto numero diapositiva 3"/>
          <p:cNvSpPr txBox="1">
            <a:spLocks noGrp="1"/>
          </p:cNvSpPr>
          <p:nvPr>
            <p:ph type="sldNum" sz="quarter" idx="8"/>
          </p:nvPr>
        </p:nvSpPr>
        <p:spPr/>
        <p:txBody>
          <a:bodyPr/>
          <a:lstStyle>
            <a:lvl1pPr>
              <a:defRPr/>
            </a:lvl1pPr>
          </a:lstStyle>
          <a:p>
            <a:pPr lvl="0"/>
            <a:fld id="{27E9D9EA-BEA5-446C-AE3C-ED523034A0CE}" type="slidenum">
              <a:rPr/>
              <a:pPr lvl="0"/>
              <a:t>‹N›</a:t>
            </a:fld>
            <a:endParaRPr lang="it-IT"/>
          </a:p>
        </p:txBody>
      </p:sp>
    </p:spTree>
  </p:cSld>
  <p:clrMapOvr>
    <a:masterClrMapping/>
  </p:clrMapOvr>
  <p:transition/>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457200" y="273048"/>
            <a:ext cx="3008311" cy="1162046"/>
          </a:xfrm>
        </p:spPr>
        <p:txBody>
          <a:bodyPr anchor="b" anchorCtr="0"/>
          <a:lstStyle>
            <a:lvl1pPr algn="l">
              <a:defRPr sz="2000" b="1"/>
            </a:lvl1pPr>
          </a:lstStyle>
          <a:p>
            <a:pPr lvl="0"/>
            <a:r>
              <a:rPr lang="it-IT"/>
              <a:t>Fare clic per modificare lo stile del titolo</a:t>
            </a:r>
          </a:p>
        </p:txBody>
      </p:sp>
      <p:sp>
        <p:nvSpPr>
          <p:cNvPr id="3" name="Segnaposto contenuto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fld id="{BB92F609-4341-4415-BC61-8F947C9FD7F7}" type="datetime1">
              <a:rPr lang="it-IT"/>
              <a:pPr lvl="0"/>
              <a:t>10/10/2016</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00D90645-8C5C-4D2F-A72E-64E4DBD5DFE7}" type="slidenum">
              <a:rPr/>
              <a:pPr lvl="0"/>
              <a:t>‹N›</a:t>
            </a:fld>
            <a:endParaRPr lang="it-IT"/>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1792288" y="4800600"/>
            <a:ext cx="5486400" cy="566735"/>
          </a:xfrm>
        </p:spPr>
        <p:txBody>
          <a:bodyPr anchor="b" anchorCtr="0"/>
          <a:lstStyle>
            <a:lvl1pPr algn="l">
              <a:defRPr sz="2000" b="1"/>
            </a:lvl1pPr>
          </a:lstStyle>
          <a:p>
            <a:pPr lvl="0"/>
            <a:r>
              <a:rPr lang="it-IT"/>
              <a:t>Fare clic per modificare lo stile del titolo</a:t>
            </a:r>
          </a:p>
        </p:txBody>
      </p:sp>
      <p:sp>
        <p:nvSpPr>
          <p:cNvPr id="3" name="Segnaposto immagine 2"/>
          <p:cNvSpPr txBox="1">
            <a:spLocks noGrp="1"/>
          </p:cNvSpPr>
          <p:nvPr>
            <p:ph type="pic" idx="1"/>
          </p:nvPr>
        </p:nvSpPr>
        <p:spPr>
          <a:xfrm>
            <a:off x="1792288" y="612776"/>
            <a:ext cx="5486400" cy="4114800"/>
          </a:xfrm>
        </p:spPr>
        <p:txBody>
          <a:bodyPr/>
          <a:lstStyle>
            <a:lvl1pPr marL="0" indent="0">
              <a:buNone/>
              <a:defRPr/>
            </a:lvl1pPr>
          </a:lstStyle>
          <a:p>
            <a:pPr lvl="0"/>
            <a:endParaRPr lang="it-IT"/>
          </a:p>
        </p:txBody>
      </p:sp>
      <p:sp>
        <p:nvSpPr>
          <p:cNvPr id="4" name="Segnaposto testo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fld id="{BB5517D4-B940-444C-9988-BC825F4279EE}" type="datetime1">
              <a:rPr lang="it-IT"/>
              <a:pPr lvl="0"/>
              <a:t>10/10/2016</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D4936A13-798D-4137-88ED-298071F655F6}" type="slidenum">
              <a:rPr/>
              <a:pPr lvl="0"/>
              <a:t>‹N›</a:t>
            </a:fld>
            <a:endParaRPr lang="it-IT"/>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1.jpeg"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r:link="rId14" cstate="print"/>
          <a:stretch>
            <a:fillRect/>
          </a:stretch>
        </a:blip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lstStyle/>
          <a:p>
            <a:pPr lvl="0"/>
            <a:r>
              <a:rPr lang="it-IT"/>
              <a:t>Fare clic per modificare lo stile del titolo</a:t>
            </a:r>
          </a:p>
        </p:txBody>
      </p:sp>
      <p:sp>
        <p:nvSpPr>
          <p:cNvPr id="3" name="Segnaposto testo 2"/>
          <p:cNvSpPr txBox="1">
            <a:spLocks noGrp="1"/>
          </p:cNvSpPr>
          <p:nvPr>
            <p:ph type="body" idx="1"/>
          </p:nvPr>
        </p:nvSpPr>
        <p:spPr>
          <a:xfrm>
            <a:off x="457200" y="1600200"/>
            <a:ext cx="8229600" cy="4525959"/>
          </a:xfrm>
          <a:prstGeom prst="rect">
            <a:avLst/>
          </a:prstGeom>
          <a:noFill/>
          <a:ln>
            <a:noFill/>
          </a:ln>
        </p:spPr>
        <p:txBody>
          <a:bodyPr vert="horz" wrap="square" lIns="91440" tIns="45720" rIns="91440" bIns="45720" anchor="t" anchorCtr="0" compatLnSpc="1"/>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2"/>
          </p:nvPr>
        </p:nvSpPr>
        <p:spPr>
          <a:xfrm>
            <a:off x="457200" y="6356351"/>
            <a:ext cx="2133596"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BA0E32B1-BDA8-49E6-A939-C79EAFF8C917}" type="datetime1">
              <a:rPr lang="it-IT"/>
              <a:pPr lvl="0"/>
              <a:t>10/10/2016</a:t>
            </a:fld>
            <a:endParaRPr lang="it-IT"/>
          </a:p>
        </p:txBody>
      </p:sp>
      <p:sp>
        <p:nvSpPr>
          <p:cNvPr id="5" name="Segnaposto piè di pagina 4"/>
          <p:cNvSpPr txBox="1">
            <a:spLocks noGrp="1"/>
          </p:cNvSpPr>
          <p:nvPr>
            <p:ph type="ftr" sz="quarter" idx="3"/>
          </p:nvPr>
        </p:nvSpPr>
        <p:spPr>
          <a:xfrm>
            <a:off x="3124203" y="6356351"/>
            <a:ext cx="2895603"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endParaRPr lang="it-IT"/>
          </a:p>
        </p:txBody>
      </p:sp>
      <p:sp>
        <p:nvSpPr>
          <p:cNvPr id="6" name="Segnaposto numero diapositiva 5"/>
          <p:cNvSpPr txBox="1">
            <a:spLocks noGrp="1"/>
          </p:cNvSpPr>
          <p:nvPr>
            <p:ph type="sldNum" sz="quarter" idx="4"/>
          </p:nvPr>
        </p:nvSpPr>
        <p:spPr>
          <a:xfrm>
            <a:off x="6553203" y="6356351"/>
            <a:ext cx="2133596"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B08BB938-7AD3-45B2-815C-F0F671E034C7}" type="slidenum">
              <a:rPr/>
              <a:pPr lvl="0"/>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marL="0" marR="0" lvl="0" indent="0" algn="ctr" defTabSz="914400" rtl="0" fontAlgn="auto" hangingPunct="1">
        <a:lnSpc>
          <a:spcPct val="100000"/>
        </a:lnSpc>
        <a:spcBef>
          <a:spcPts val="0"/>
        </a:spcBef>
        <a:spcAft>
          <a:spcPts val="0"/>
        </a:spcAft>
        <a:buNone/>
        <a:tabLst/>
        <a:defRPr lang="it-IT"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it-IT"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5pPr>
    </p:bodyStyle>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jpeg"/><Relationship Id="rId18" Type="http://schemas.openxmlformats.org/officeDocument/2006/relationships/image" Target="../media/image13.jpeg"/><Relationship Id="rId3" Type="http://schemas.openxmlformats.org/officeDocument/2006/relationships/audio" Target="file:///C:\Users\Giusi\Desktop\ERASMUS%20-%20EROI%20E%20FURFANTI\Yiruma%20-%20River%20Flows%20in%20You.mp3" TargetMode="External"/><Relationship Id="rId7" Type="http://schemas.openxmlformats.org/officeDocument/2006/relationships/image" Target="../media/image4.jpeg"/><Relationship Id="rId12" Type="http://schemas.openxmlformats.org/officeDocument/2006/relationships/image" Target="../media/image9.jpeg"/><Relationship Id="rId17" Type="http://schemas.openxmlformats.org/officeDocument/2006/relationships/image" Target="../media/image12.jpeg"/><Relationship Id="rId2" Type="http://schemas.openxmlformats.org/officeDocument/2006/relationships/audio" Target="../media/media1.mp3"/><Relationship Id="rId16" Type="http://schemas.openxmlformats.org/officeDocument/2006/relationships/image" Target="media/image31.jpeg" TargetMode="External"/><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jpeg"/><Relationship Id="rId5" Type="http://schemas.openxmlformats.org/officeDocument/2006/relationships/image" Target="../media/image2.png"/><Relationship Id="rId15" Type="http://schemas.openxmlformats.org/officeDocument/2006/relationships/image" Target="../media/image1.jpeg"/><Relationship Id="rId10" Type="http://schemas.openxmlformats.org/officeDocument/2006/relationships/image" Target="../media/image7.jpeg"/><Relationship Id="rId19" Type="http://schemas.openxmlformats.org/officeDocument/2006/relationships/image" Target="../media/image14.jpeg"/><Relationship Id="rId4" Type="http://schemas.openxmlformats.org/officeDocument/2006/relationships/slideLayout" Target="../slideLayouts/slideLayout2.xml"/><Relationship Id="rId9" Type="http://schemas.openxmlformats.org/officeDocument/2006/relationships/image" Target="../media/image6.jpeg"/><Relationship Id="rId14" Type="http://schemas.openxmlformats.org/officeDocument/2006/relationships/image" Target="../media/image11.jpe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audio" Target="file:///C:\Users\marzia\Downloads\Yiruma,%20(&#51060;&#47336;&#47560;)%20-%20River%20Flows%20in%20You.mp3" TargetMode="Externa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31.jpe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 TargetMode="External"/><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 TargetMode="External"/><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 TargetMode="External"/><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 TargetMode="External"/><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 TargetMode="External"/><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31.jpeg"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Slide2">
    <p:bg>
      <p:bgPr>
        <a:solidFill>
          <a:srgbClr val="FFFFFF"/>
        </a:solidFill>
        <a:effectLst/>
      </p:bgPr>
    </p:bg>
    <p:spTree>
      <p:nvGrpSpPr>
        <p:cNvPr id="1" name=""/>
        <p:cNvGrpSpPr/>
        <p:nvPr/>
      </p:nvGrpSpPr>
      <p:grpSpPr>
        <a:xfrm>
          <a:off x="0" y="0"/>
          <a:ext cx="0" cy="0"/>
          <a:chOff x="0" y="0"/>
          <a:chExt cx="0" cy="0"/>
        </a:xfrm>
      </p:grpSpPr>
      <p:pic>
        <p:nvPicPr>
          <p:cNvPr id="16" name="Yiruma - River Flows in You per p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16097" y="5852972"/>
            <a:ext cx="609600" cy="609600"/>
          </a:xfrm>
          <a:prstGeom prst="rect">
            <a:avLst/>
          </a:prstGeom>
        </p:spPr>
      </p:pic>
      <p:pic>
        <p:nvPicPr>
          <p:cNvPr id="3" name="Yiruma - River Flows in You.mp3"/>
          <p:cNvPicPr>
            <a:picLocks noChangeAspect="1"/>
          </p:cNvPicPr>
          <p:nvPr>
            <a:audioFile r:link="rId3"/>
          </p:nvPr>
        </p:nvPicPr>
        <p:blipFill>
          <a:blip r:embed="rId6" cstate="print"/>
          <a:stretch>
            <a:fillRect/>
          </a:stretch>
        </p:blipFill>
        <p:spPr>
          <a:xfrm>
            <a:off x="8188647" y="6075981"/>
            <a:ext cx="203197" cy="203197"/>
          </a:xfrm>
          <a:prstGeom prst="rect">
            <a:avLst/>
          </a:prstGeom>
          <a:noFill/>
          <a:ln>
            <a:noFill/>
          </a:ln>
        </p:spPr>
      </p:pic>
      <p:pic>
        <p:nvPicPr>
          <p:cNvPr id="4" name="Segnaposto contenuto 3" descr="cipro.jpg"/>
          <p:cNvPicPr>
            <a:picLocks noGrp="1" noChangeAspect="1"/>
          </p:cNvPicPr>
          <p:nvPr>
            <p:ph idx="1"/>
          </p:nvPr>
        </p:nvPicPr>
        <p:blipFill>
          <a:blip r:embed="rId7" cstate="print"/>
          <a:srcRect/>
          <a:stretch>
            <a:fillRect/>
          </a:stretch>
        </p:blipFill>
        <p:spPr>
          <a:xfrm>
            <a:off x="2771774" y="2205039"/>
            <a:ext cx="960440" cy="719139"/>
          </a:xfrm>
        </p:spPr>
      </p:pic>
      <p:sp>
        <p:nvSpPr>
          <p:cNvPr id="5" name="Titolo 1"/>
          <p:cNvSpPr txBox="1">
            <a:spLocks noGrp="1"/>
          </p:cNvSpPr>
          <p:nvPr>
            <p:ph type="title"/>
          </p:nvPr>
        </p:nvSpPr>
        <p:spPr>
          <a:xfrm>
            <a:off x="468309" y="3298721"/>
            <a:ext cx="8352925" cy="1143000"/>
          </a:xfrm>
          <a:gradFill>
            <a:gsLst>
              <a:gs pos="0">
                <a:srgbClr val="9B2D2A"/>
              </a:gs>
              <a:gs pos="100000">
                <a:srgbClr val="CB3D3A"/>
              </a:gs>
            </a:gsLst>
            <a:lin ang="16200000"/>
          </a:gradFill>
        </p:spPr>
        <p:txBody>
          <a:bodyPr/>
          <a:lstStyle/>
          <a:p>
            <a:pPr lvl="0"/>
            <a:r>
              <a:rPr lang="en-US" dirty="0">
                <a:solidFill>
                  <a:srgbClr val="FFFFFF"/>
                </a:solidFill>
              </a:rPr>
              <a:t>“Magic and Myths Unite Europe” </a:t>
            </a:r>
            <a:endParaRPr lang="it-IT" dirty="0">
              <a:solidFill>
                <a:srgbClr val="FFFFFF"/>
              </a:solidFill>
            </a:endParaRPr>
          </a:p>
        </p:txBody>
      </p:sp>
      <p:pic>
        <p:nvPicPr>
          <p:cNvPr id="6" name="Immagine 6" descr="grecia.jpg"/>
          <p:cNvPicPr>
            <a:picLocks noChangeAspect="1"/>
          </p:cNvPicPr>
          <p:nvPr/>
        </p:nvPicPr>
        <p:blipFill>
          <a:blip r:embed="rId8" cstate="print"/>
          <a:srcRect/>
          <a:stretch>
            <a:fillRect/>
          </a:stretch>
        </p:blipFill>
        <p:spPr>
          <a:xfrm>
            <a:off x="5651504" y="2060572"/>
            <a:ext cx="1008061" cy="1008061"/>
          </a:xfrm>
          <a:prstGeom prst="rect">
            <a:avLst/>
          </a:prstGeom>
          <a:noFill/>
          <a:ln>
            <a:noFill/>
          </a:ln>
        </p:spPr>
      </p:pic>
      <p:pic>
        <p:nvPicPr>
          <p:cNvPr id="7" name="Immagine 11" descr="bandiera-romania.jpg"/>
          <p:cNvPicPr>
            <a:picLocks noChangeAspect="1"/>
          </p:cNvPicPr>
          <p:nvPr/>
        </p:nvPicPr>
        <p:blipFill>
          <a:blip r:embed="rId9" cstate="print"/>
          <a:srcRect/>
          <a:stretch>
            <a:fillRect/>
          </a:stretch>
        </p:blipFill>
        <p:spPr>
          <a:xfrm>
            <a:off x="4572000" y="1989140"/>
            <a:ext cx="1152528" cy="1152528"/>
          </a:xfrm>
          <a:prstGeom prst="rect">
            <a:avLst/>
          </a:prstGeom>
          <a:noFill/>
          <a:ln>
            <a:noFill/>
          </a:ln>
        </p:spPr>
      </p:pic>
      <p:pic>
        <p:nvPicPr>
          <p:cNvPr id="8" name="Immagine 12" descr="finlandia (1).jpg"/>
          <p:cNvPicPr>
            <a:picLocks noChangeAspect="1"/>
          </p:cNvPicPr>
          <p:nvPr/>
        </p:nvPicPr>
        <p:blipFill>
          <a:blip r:embed="rId10" cstate="print"/>
          <a:srcRect/>
          <a:stretch>
            <a:fillRect/>
          </a:stretch>
        </p:blipFill>
        <p:spPr>
          <a:xfrm>
            <a:off x="1547814" y="1916116"/>
            <a:ext cx="1223960" cy="1225552"/>
          </a:xfrm>
          <a:prstGeom prst="rect">
            <a:avLst/>
          </a:prstGeom>
          <a:noFill/>
          <a:ln>
            <a:noFill/>
          </a:ln>
        </p:spPr>
      </p:pic>
      <p:pic>
        <p:nvPicPr>
          <p:cNvPr id="9" name="Immagine 13" descr="spagna.jpg"/>
          <p:cNvPicPr>
            <a:picLocks noChangeAspect="1"/>
          </p:cNvPicPr>
          <p:nvPr/>
        </p:nvPicPr>
        <p:blipFill>
          <a:blip r:embed="rId11" cstate="print"/>
          <a:srcRect/>
          <a:stretch>
            <a:fillRect/>
          </a:stretch>
        </p:blipFill>
        <p:spPr>
          <a:xfrm>
            <a:off x="7668341" y="1988838"/>
            <a:ext cx="1008061" cy="1008061"/>
          </a:xfrm>
          <a:prstGeom prst="rect">
            <a:avLst/>
          </a:prstGeom>
          <a:noFill/>
          <a:ln>
            <a:noFill/>
          </a:ln>
        </p:spPr>
      </p:pic>
      <p:pic>
        <p:nvPicPr>
          <p:cNvPr id="10" name="Immagine 14" descr="turchia 2.jpg"/>
          <p:cNvPicPr>
            <a:picLocks noChangeAspect="1"/>
          </p:cNvPicPr>
          <p:nvPr/>
        </p:nvPicPr>
        <p:blipFill>
          <a:blip r:embed="rId12" cstate="print"/>
          <a:srcRect/>
          <a:stretch>
            <a:fillRect/>
          </a:stretch>
        </p:blipFill>
        <p:spPr>
          <a:xfrm>
            <a:off x="3708404" y="2060572"/>
            <a:ext cx="1079504" cy="1081085"/>
          </a:xfrm>
          <a:prstGeom prst="rect">
            <a:avLst/>
          </a:prstGeom>
          <a:noFill/>
          <a:ln>
            <a:noFill/>
          </a:ln>
        </p:spPr>
      </p:pic>
      <p:pic>
        <p:nvPicPr>
          <p:cNvPr id="11" name="Immagine 15" descr="Erasmus+.jpg"/>
          <p:cNvPicPr>
            <a:picLocks noChangeAspect="1"/>
          </p:cNvPicPr>
          <p:nvPr/>
        </p:nvPicPr>
        <p:blipFill>
          <a:blip r:embed="rId13" cstate="print"/>
          <a:srcRect/>
          <a:stretch>
            <a:fillRect/>
          </a:stretch>
        </p:blipFill>
        <p:spPr>
          <a:xfrm>
            <a:off x="899595" y="188640"/>
            <a:ext cx="7272332" cy="1536704"/>
          </a:xfrm>
          <a:prstGeom prst="rect">
            <a:avLst/>
          </a:prstGeom>
          <a:noFill/>
          <a:ln>
            <a:noFill/>
          </a:ln>
        </p:spPr>
      </p:pic>
      <p:pic>
        <p:nvPicPr>
          <p:cNvPr id="12" name="Immagine 16" descr="italia.jpg"/>
          <p:cNvPicPr>
            <a:picLocks noChangeAspect="1"/>
          </p:cNvPicPr>
          <p:nvPr/>
        </p:nvPicPr>
        <p:blipFill>
          <a:blip r:embed="rId14" cstate="print"/>
          <a:srcRect/>
          <a:tile tx="0" ty="0" sx="113778" sy="113778" flip="none" algn="tl"/>
        </p:blipFill>
        <p:spPr>
          <a:xfrm>
            <a:off x="468309" y="1844673"/>
            <a:ext cx="1223960" cy="1223960"/>
          </a:xfrm>
          <a:prstGeom prst="rect">
            <a:avLst/>
          </a:prstGeom>
          <a:blipFill>
            <a:blip r:embed="rId15" r:link="rId16" cstate="print">
              <a:alphaModFix/>
            </a:blip>
            <a:tile sx="100000" sy="100000" algn="tl"/>
          </a:blipFill>
          <a:ln>
            <a:noFill/>
          </a:ln>
        </p:spPr>
      </p:pic>
      <p:pic>
        <p:nvPicPr>
          <p:cNvPr id="13" name="Immagine 17" descr="irlanda 2.jpg"/>
          <p:cNvPicPr>
            <a:picLocks noChangeAspect="1"/>
          </p:cNvPicPr>
          <p:nvPr/>
        </p:nvPicPr>
        <p:blipFill>
          <a:blip r:embed="rId17" cstate="print"/>
          <a:srcRect/>
          <a:stretch>
            <a:fillRect/>
          </a:stretch>
        </p:blipFill>
        <p:spPr>
          <a:xfrm>
            <a:off x="6659566" y="2133596"/>
            <a:ext cx="865186" cy="863595"/>
          </a:xfrm>
          <a:prstGeom prst="rect">
            <a:avLst/>
          </a:prstGeom>
          <a:noFill/>
          <a:ln>
            <a:noFill/>
          </a:ln>
        </p:spPr>
      </p:pic>
      <p:pic>
        <p:nvPicPr>
          <p:cNvPr id="14" name="Immagine 19" descr="sicilia.jpg"/>
          <p:cNvPicPr>
            <a:picLocks noChangeAspect="1"/>
          </p:cNvPicPr>
          <p:nvPr/>
        </p:nvPicPr>
        <p:blipFill>
          <a:blip r:embed="rId18" cstate="print"/>
          <a:srcRect/>
          <a:stretch>
            <a:fillRect/>
          </a:stretch>
        </p:blipFill>
        <p:spPr>
          <a:xfrm>
            <a:off x="1187622" y="5157188"/>
            <a:ext cx="925509" cy="923928"/>
          </a:xfrm>
          <a:prstGeom prst="rect">
            <a:avLst/>
          </a:prstGeom>
          <a:noFill/>
          <a:ln>
            <a:noFill/>
          </a:ln>
        </p:spPr>
      </p:pic>
      <p:pic>
        <p:nvPicPr>
          <p:cNvPr id="15" name="Picture 2" descr="C:\Users\Giusi\Downloads\20161007_082948 (1).jpg"/>
          <p:cNvPicPr>
            <a:picLocks noChangeAspect="1"/>
          </p:cNvPicPr>
          <p:nvPr/>
        </p:nvPicPr>
        <p:blipFill>
          <a:blip r:embed="rId19" cstate="print"/>
          <a:srcRect/>
          <a:stretch>
            <a:fillRect/>
          </a:stretch>
        </p:blipFill>
        <p:spPr>
          <a:xfrm>
            <a:off x="3384121" y="4570276"/>
            <a:ext cx="5437113" cy="2133377"/>
          </a:xfrm>
          <a:prstGeom prst="rect">
            <a:avLst/>
          </a:prstGeom>
          <a:noFill/>
          <a:ln>
            <a:noFill/>
          </a:ln>
        </p:spPr>
      </p:pic>
    </p:spTree>
  </p:cSld>
  <p:clrMapOvr>
    <a:masterClrMapping/>
  </p:clrMapOvr>
  <p:transition spd="med" advTm="8000">
    <p:random/>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par>
                          <p:cTn id="8" fill="hold">
                            <p:stCondLst>
                              <p:cond delay="500"/>
                            </p:stCondLst>
                            <p:childTnLst>
                              <p:par>
                                <p:cTn id="9" presetID="8"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amond(in)">
                                      <p:cBhvr>
                                        <p:cTn id="11" dur="500"/>
                                        <p:tgtEl>
                                          <p:spTgt spid="12"/>
                                        </p:tgtEl>
                                      </p:cBhvr>
                                    </p:animEffect>
                                  </p:childTnLst>
                                </p:cTn>
                              </p:par>
                            </p:childTnLst>
                          </p:cTn>
                        </p:par>
                        <p:par>
                          <p:cTn id="12" fill="hold">
                            <p:stCondLst>
                              <p:cond delay="1000"/>
                            </p:stCondLst>
                            <p:childTnLst>
                              <p:par>
                                <p:cTn id="13" presetID="8" presetClass="entr" presetSubtype="16"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amond(in)">
                                      <p:cBhvr>
                                        <p:cTn id="15" dur="500"/>
                                        <p:tgtEl>
                                          <p:spTgt spid="8"/>
                                        </p:tgtEl>
                                      </p:cBhvr>
                                    </p:animEffect>
                                  </p:childTnLst>
                                </p:cTn>
                              </p:par>
                            </p:childTnLst>
                          </p:cTn>
                        </p:par>
                        <p:par>
                          <p:cTn id="16" fill="hold">
                            <p:stCondLst>
                              <p:cond delay="1500"/>
                            </p:stCondLst>
                            <p:childTnLst>
                              <p:par>
                                <p:cTn id="17" presetID="8"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amond(in)">
                                      <p:cBhvr>
                                        <p:cTn id="19" dur="500"/>
                                        <p:tgtEl>
                                          <p:spTgt spid="4"/>
                                        </p:tgtEl>
                                      </p:cBhvr>
                                    </p:animEffect>
                                  </p:childTnLst>
                                </p:cTn>
                              </p:par>
                            </p:childTnLst>
                          </p:cTn>
                        </p:par>
                        <p:par>
                          <p:cTn id="20" fill="hold">
                            <p:stCondLst>
                              <p:cond delay="2000"/>
                            </p:stCondLst>
                            <p:childTnLst>
                              <p:par>
                                <p:cTn id="21" presetID="8" presetClass="entr" presetSubtype="16"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amond(in)">
                                      <p:cBhvr>
                                        <p:cTn id="23" dur="500"/>
                                        <p:tgtEl>
                                          <p:spTgt spid="10"/>
                                        </p:tgtEl>
                                      </p:cBhvr>
                                    </p:animEffect>
                                  </p:childTnLst>
                                </p:cTn>
                              </p:par>
                            </p:childTnLst>
                          </p:cTn>
                        </p:par>
                        <p:par>
                          <p:cTn id="24" fill="hold">
                            <p:stCondLst>
                              <p:cond delay="2500"/>
                            </p:stCondLst>
                            <p:childTnLst>
                              <p:par>
                                <p:cTn id="25" presetID="8"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amond(in)">
                                      <p:cBhvr>
                                        <p:cTn id="27" dur="500"/>
                                        <p:tgtEl>
                                          <p:spTgt spid="7"/>
                                        </p:tgtEl>
                                      </p:cBhvr>
                                    </p:animEffect>
                                  </p:childTnLst>
                                </p:cTn>
                              </p:par>
                            </p:childTnLst>
                          </p:cTn>
                        </p:par>
                        <p:par>
                          <p:cTn id="28" fill="hold">
                            <p:stCondLst>
                              <p:cond delay="3000"/>
                            </p:stCondLst>
                            <p:childTnLst>
                              <p:par>
                                <p:cTn id="29" presetID="8" presetClass="entr" presetSubtype="16"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diamond(in)">
                                      <p:cBhvr>
                                        <p:cTn id="31" dur="500"/>
                                        <p:tgtEl>
                                          <p:spTgt spid="6"/>
                                        </p:tgtEl>
                                      </p:cBhvr>
                                    </p:animEffect>
                                  </p:childTnLst>
                                </p:cTn>
                              </p:par>
                            </p:childTnLst>
                          </p:cTn>
                        </p:par>
                        <p:par>
                          <p:cTn id="32" fill="hold">
                            <p:stCondLst>
                              <p:cond delay="3500"/>
                            </p:stCondLst>
                            <p:childTnLst>
                              <p:par>
                                <p:cTn id="33" presetID="8" presetClass="entr" presetSubtype="16"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diamond(in)">
                                      <p:cBhvr>
                                        <p:cTn id="35" dur="500"/>
                                        <p:tgtEl>
                                          <p:spTgt spid="13"/>
                                        </p:tgtEl>
                                      </p:cBhvr>
                                    </p:animEffect>
                                  </p:childTnLst>
                                </p:cTn>
                              </p:par>
                            </p:childTnLst>
                          </p:cTn>
                        </p:par>
                        <p:par>
                          <p:cTn id="36" fill="hold">
                            <p:stCondLst>
                              <p:cond delay="4000"/>
                            </p:stCondLst>
                            <p:childTnLst>
                              <p:par>
                                <p:cTn id="37" presetID="8" presetClass="entr" presetSubtype="16"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diamond(in)">
                                      <p:cBhvr>
                                        <p:cTn id="39" dur="500"/>
                                        <p:tgtEl>
                                          <p:spTgt spid="9"/>
                                        </p:tgtEl>
                                      </p:cBhvr>
                                    </p:animEffect>
                                  </p:childTnLst>
                                </p:cTn>
                              </p:par>
                            </p:childTnLst>
                          </p:cTn>
                        </p:par>
                        <p:par>
                          <p:cTn id="40" fill="hold">
                            <p:stCondLst>
                              <p:cond delay="4500"/>
                            </p:stCondLst>
                            <p:childTnLst>
                              <p:par>
                                <p:cTn id="41" presetID="40" presetClass="entr" presetSubtype="0" fill="hold" nodeType="afterEffect">
                                  <p:stCondLst>
                                    <p:cond delay="0"/>
                                  </p:stCondLst>
                                  <p:iterate type="lt">
                                    <p:tmPct val="10000"/>
                                  </p:iterate>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anim calcmode="lin" valueType="num">
                                      <p:cBhvr>
                                        <p:cTn id="44" dur="500" fill="hold"/>
                                        <p:tgtEl>
                                          <p:spTgt spid="5"/>
                                        </p:tgtEl>
                                        <p:attrNameLst>
                                          <p:attrName>ppt_x</p:attrName>
                                        </p:attrNameLst>
                                      </p:cBhvr>
                                      <p:tavLst>
                                        <p:tav tm="0">
                                          <p:val>
                                            <p:strVal val="#ppt_x-.1"/>
                                          </p:val>
                                        </p:tav>
                                        <p:tav tm="100000">
                                          <p:val>
                                            <p:strVal val="#ppt_x"/>
                                          </p:val>
                                        </p:tav>
                                      </p:tavLst>
                                    </p:anim>
                                    <p:anim calcmode="lin" valueType="num">
                                      <p:cBhvr>
                                        <p:cTn id="45" dur="500" fill="hold"/>
                                        <p:tgtEl>
                                          <p:spTgt spid="5"/>
                                        </p:tgtEl>
                                        <p:attrNameLst>
                                          <p:attrName>ppt_y</p:attrName>
                                        </p:attrNameLst>
                                      </p:cBhvr>
                                      <p:tavLst>
                                        <p:tav tm="0">
                                          <p:val>
                                            <p:strVal val="#ppt_y"/>
                                          </p:val>
                                        </p:tav>
                                        <p:tav tm="100000">
                                          <p:val>
                                            <p:strVal val="#ppt_y"/>
                                          </p:val>
                                        </p:tav>
                                      </p:tavLst>
                                    </p:anim>
                                  </p:childTnLst>
                                </p:cTn>
                              </p:par>
                            </p:childTnLst>
                          </p:cTn>
                        </p:par>
                        <p:par>
                          <p:cTn id="46" fill="hold">
                            <p:stCondLst>
                              <p:cond delay="6250"/>
                            </p:stCondLst>
                            <p:childTnLst>
                              <p:par>
                                <p:cTn id="47" presetID="8" presetClass="entr" presetSubtype="16"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diamond(in)">
                                      <p:cBhvr>
                                        <p:cTn id="49" dur="500"/>
                                        <p:tgtEl>
                                          <p:spTgt spid="14"/>
                                        </p:tgtEl>
                                      </p:cBhvr>
                                    </p:animEffect>
                                  </p:childTnLst>
                                </p:cTn>
                              </p:par>
                            </p:childTnLst>
                          </p:cTn>
                        </p:par>
                        <p:par>
                          <p:cTn id="50" fill="hold">
                            <p:stCondLst>
                              <p:cond delay="6750"/>
                            </p:stCondLst>
                            <p:childTnLst>
                              <p:par>
                                <p:cTn id="51" presetID="1" presetClass="mediacall" presetSubtype="0" fill="hold" nodeType="afterEffect">
                                  <p:stCondLst>
                                    <p:cond delay="0"/>
                                  </p:stCondLst>
                                  <p:childTnLst>
                                    <p:cmd type="call" cmd="playFrom(0.0)">
                                      <p:cBhvr>
                                        <p:cTn id="52" dur="1" fill="hold"/>
                                        <p:tgtEl>
                                          <p:spTgt spid="16"/>
                                        </p:tgtEl>
                                      </p:cBhvr>
                                    </p:cmd>
                                  </p:childTnLst>
                                </p:cTn>
                              </p:par>
                            </p:childTnLst>
                          </p:cTn>
                        </p:par>
                        <p:par>
                          <p:cTn id="53" fill="hold">
                            <p:stCondLst>
                              <p:cond delay="6750"/>
                            </p:stCondLst>
                            <p:childTnLst>
                              <p:par>
                                <p:cTn id="54" presetID="1" presetClass="mediacall" presetSubtype="0" fill="hold" nodeType="afterEffect">
                                  <p:stCondLst>
                                    <p:cond delay="0"/>
                                  </p:stCondLst>
                                  <p:childTnLst>
                                    <p:cmd type="call" cmd="playFrom(0.0)">
                                      <p:cBhvr>
                                        <p:cTn id="55"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56" fill="hold" display="0">
                  <p:stCondLst>
                    <p:cond delay="indefinite"/>
                  </p:stCondLst>
                  <p:endCondLst>
                    <p:cond evt="onStopAudio" delay="0">
                      <p:tgtEl>
                        <p:sldTgt/>
                      </p:tgtEl>
                    </p:cond>
                  </p:endCondLst>
                </p:cTn>
                <p:tgtEl>
                  <p:spTgt spid="16"/>
                </p:tgtEl>
              </p:cMediaNode>
            </p:audio>
            <p:audio>
              <p:cMediaNode numSld="999">
                <p:cTn id="5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pic>
        <p:nvPicPr>
          <p:cNvPr id="2" name="Picture 2" descr="C:\Users\Giusi\Desktop\ERASMUS - EROI E FURFANTI\DSC_0002.JPG"/>
          <p:cNvPicPr>
            <a:picLocks noChangeAspect="1"/>
          </p:cNvPicPr>
          <p:nvPr/>
        </p:nvPicPr>
        <p:blipFill>
          <a:blip r:embed="rId2" cstate="print"/>
          <a:srcRect l="3861" t="5411" r="4887"/>
          <a:stretch>
            <a:fillRect/>
          </a:stretch>
        </p:blipFill>
        <p:spPr>
          <a:xfrm>
            <a:off x="1475658" y="0"/>
            <a:ext cx="6408709" cy="4428210"/>
          </a:xfrm>
          <a:prstGeom prst="rect">
            <a:avLst/>
          </a:prstGeom>
          <a:noFill/>
          <a:ln>
            <a:noFill/>
          </a:ln>
        </p:spPr>
      </p:pic>
      <p:sp>
        <p:nvSpPr>
          <p:cNvPr id="3" name="CasellaDiTesto 2"/>
          <p:cNvSpPr txBox="1"/>
          <p:nvPr/>
        </p:nvSpPr>
        <p:spPr>
          <a:xfrm>
            <a:off x="1187622" y="4437107"/>
            <a:ext cx="6984772" cy="2246772"/>
          </a:xfrm>
          <a:prstGeom prst="rect">
            <a:avLst/>
          </a:prstGeom>
          <a:noFill/>
          <a:ln>
            <a:noFill/>
          </a:ln>
        </p:spPr>
        <p:txBody>
          <a:bodyPr vert="horz" wrap="square" lIns="91440" tIns="45720" rIns="91440" bIns="45720" anchor="t" anchorCtr="0" compatLnSpc="1">
            <a:spAutoFit/>
          </a:bodyPr>
          <a:lstStyle/>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254061"/>
                </a:solidFill>
                <a:uFillTx/>
                <a:latin typeface="Calibri" pitchFamily="34"/>
                <a:ea typeface="Calibri" pitchFamily="34"/>
                <a:cs typeface="Times New Roman" pitchFamily="18"/>
              </a:rPr>
              <a:t>THEN THE KING THREW HIS CROWN IN THE SEA AND COLAPESCE RESCUED IT. FINALLY, THREW HIS RING IN THE DEEPEST SEA OF SICILY, BUT THIS TIME COLAPESCE DIDN’T COME BACK ANYMORE.</a:t>
            </a:r>
          </a:p>
        </p:txBody>
      </p:sp>
    </p:spTree>
  </p:cSld>
  <p:clrMapOvr>
    <a:masterClrMapping/>
  </p:clrMapOvr>
  <p:transition advTm="15000"/>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par>
                          <p:cTn id="8" fill="hold">
                            <p:stCondLst>
                              <p:cond delay="2000"/>
                            </p:stCondLst>
                            <p:childTnLst>
                              <p:par>
                                <p:cTn id="9" presetID="40" presetClass="entr" presetSubtype="0"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1"/>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pic>
        <p:nvPicPr>
          <p:cNvPr id="2" name="Immagine 1" descr="DSC_0014.JPG"/>
          <p:cNvPicPr>
            <a:picLocks noChangeAspect="1"/>
          </p:cNvPicPr>
          <p:nvPr/>
        </p:nvPicPr>
        <p:blipFill>
          <a:blip r:embed="rId2" cstate="print"/>
          <a:srcRect l="7178" r="3615" b="6763"/>
          <a:stretch>
            <a:fillRect/>
          </a:stretch>
        </p:blipFill>
        <p:spPr>
          <a:xfrm>
            <a:off x="0" y="0"/>
            <a:ext cx="9144000" cy="5157188"/>
          </a:xfrm>
          <a:prstGeom prst="rect">
            <a:avLst/>
          </a:prstGeom>
          <a:noFill/>
          <a:ln>
            <a:noFill/>
          </a:ln>
        </p:spPr>
      </p:pic>
      <p:sp>
        <p:nvSpPr>
          <p:cNvPr id="3" name="CasellaDiTesto 2"/>
          <p:cNvSpPr txBox="1"/>
          <p:nvPr/>
        </p:nvSpPr>
        <p:spPr>
          <a:xfrm>
            <a:off x="107506" y="5157188"/>
            <a:ext cx="8856988" cy="1384995"/>
          </a:xfrm>
          <a:prstGeom prst="rect">
            <a:avLst/>
          </a:prstGeom>
          <a:noFill/>
          <a:ln>
            <a:noFill/>
          </a:ln>
        </p:spPr>
        <p:txBody>
          <a:bodyPr vert="horz" wrap="square" lIns="91440" tIns="45720" rIns="91440" bIns="45720" anchor="t" anchorCtr="0" compatLnSpc="1">
            <a:spAutoFit/>
          </a:bodyPr>
          <a:lstStyle/>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254061"/>
                </a:solidFill>
                <a:uFillTx/>
                <a:latin typeface="Calibri" pitchFamily="34"/>
                <a:ea typeface="Calibri" pitchFamily="34"/>
                <a:cs typeface="Times New Roman" pitchFamily="18"/>
              </a:rPr>
              <a:t>THE MOST FAMOUS LEGEND SAYS THAT COLAPESCE, GOING SO DEEP, SAW THAT SICILY WAS PLACED ON THREE COLUMN, ONE OF WHICH WAS SERIOUSLY CRACKED.</a:t>
            </a:r>
          </a:p>
        </p:txBody>
      </p:sp>
    </p:spTree>
  </p:cSld>
  <p:clrMapOvr>
    <a:masterClrMapping/>
  </p:clrMapOvr>
  <p:transition advTm="12000"/>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par>
                          <p:cTn id="8" fill="hold">
                            <p:stCondLst>
                              <p:cond delay="2000"/>
                            </p:stCondLst>
                            <p:childTnLst>
                              <p:par>
                                <p:cTn id="9" presetID="40" presetClass="entr" presetSubtype="0"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1"/>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pic>
        <p:nvPicPr>
          <p:cNvPr id="2" name="Immagine 2" descr="DSC_0018.JPG"/>
          <p:cNvPicPr>
            <a:picLocks noChangeAspect="1"/>
          </p:cNvPicPr>
          <p:nvPr/>
        </p:nvPicPr>
        <p:blipFill>
          <a:blip r:embed="rId2" cstate="print"/>
          <a:stretch>
            <a:fillRect/>
          </a:stretch>
        </p:blipFill>
        <p:spPr>
          <a:xfrm rot="16200004">
            <a:off x="-1088137" y="1088136"/>
            <a:ext cx="6858000" cy="4681727"/>
          </a:xfrm>
          <a:prstGeom prst="rect">
            <a:avLst/>
          </a:prstGeom>
          <a:noFill/>
          <a:ln>
            <a:noFill/>
          </a:ln>
        </p:spPr>
      </p:pic>
      <p:sp>
        <p:nvSpPr>
          <p:cNvPr id="3" name="CasellaDiTesto 4"/>
          <p:cNvSpPr txBox="1"/>
          <p:nvPr/>
        </p:nvSpPr>
        <p:spPr>
          <a:xfrm>
            <a:off x="5148062" y="764703"/>
            <a:ext cx="3744413" cy="4801313"/>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400" b="1" i="0" u="none" strike="noStrike" kern="1200" cap="none" spc="0" baseline="0">
                <a:solidFill>
                  <a:srgbClr val="254061"/>
                </a:solidFill>
                <a:uFillTx/>
                <a:latin typeface="Calibri" pitchFamily="34"/>
                <a:ea typeface="Calibri" pitchFamily="34"/>
                <a:cs typeface="Times New Roman" pitchFamily="18"/>
              </a:rPr>
              <a:t>SO HE DECIDED TO STAY UNDERWATER SUPPORTING THE DANGER COLUMN TO AVOID SICILY TO COLAPESCE UNDER THE WATER. STILL NOW HE SUPPORTS THE ISLAND.</a:t>
            </a:r>
            <a:endParaRPr lang="it-IT" sz="3400" b="1" i="0" u="none" strike="noStrike" kern="1200" cap="none" spc="0" baseline="0">
              <a:solidFill>
                <a:srgbClr val="254061"/>
              </a:solidFill>
              <a:uFillTx/>
              <a:latin typeface="Arial" pitchFamily="34"/>
              <a:cs typeface="Arial" pitchFamily="34"/>
            </a:endParaRPr>
          </a:p>
        </p:txBody>
      </p:sp>
    </p:spTree>
  </p:cSld>
  <p:clrMapOvr>
    <a:masterClrMapping/>
  </p:clrMapOvr>
  <p:transition advTm="12000"/>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par>
                          <p:cTn id="8" fill="hold">
                            <p:stCondLst>
                              <p:cond delay="2000"/>
                            </p:stCondLst>
                            <p:childTnLst>
                              <p:par>
                                <p:cTn id="9" presetID="40" presetClass="entr" presetSubtype="0"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1"/>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pic>
        <p:nvPicPr>
          <p:cNvPr id="2" name="Immagine 1" descr="DSC_0031.JPG"/>
          <p:cNvPicPr>
            <a:picLocks noChangeAspect="1"/>
          </p:cNvPicPr>
          <p:nvPr/>
        </p:nvPicPr>
        <p:blipFill>
          <a:blip r:embed="rId2" cstate="print"/>
          <a:stretch>
            <a:fillRect/>
          </a:stretch>
        </p:blipFill>
        <p:spPr>
          <a:xfrm rot="16200004">
            <a:off x="-908722" y="908722"/>
            <a:ext cx="6858000" cy="5040556"/>
          </a:xfrm>
          <a:prstGeom prst="rect">
            <a:avLst/>
          </a:prstGeom>
          <a:noFill/>
          <a:ln>
            <a:noFill/>
          </a:ln>
        </p:spPr>
      </p:pic>
      <p:sp>
        <p:nvSpPr>
          <p:cNvPr id="3" name="CasellaDiTesto 4"/>
          <p:cNvSpPr txBox="1"/>
          <p:nvPr/>
        </p:nvSpPr>
        <p:spPr>
          <a:xfrm>
            <a:off x="5508107" y="548676"/>
            <a:ext cx="3168350" cy="5632310"/>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600" b="1" i="0" u="none" strike="noStrike" kern="1200" cap="none" spc="0" baseline="0">
                <a:solidFill>
                  <a:srgbClr val="163C46"/>
                </a:solidFill>
                <a:uFillTx/>
                <a:latin typeface="Calibri"/>
              </a:rPr>
              <a:t>ANOTHER LEGEND SAYS THAT HE BECOMES A FISH AND HE LIVES EVEN NOWADAYS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600" b="1" i="0" u="none" strike="noStrike" kern="1200" cap="none" spc="0" baseline="0">
                <a:solidFill>
                  <a:srgbClr val="163C46"/>
                </a:solidFill>
                <a:uFillTx/>
                <a:latin typeface="Calibri"/>
              </a:rPr>
              <a:t>UNDER THE FOUND OF THE SEA.</a:t>
            </a:r>
            <a:endParaRPr lang="it-IT" sz="2800" b="1" i="0" u="none" strike="noStrike" kern="1200" cap="none" spc="0" baseline="0">
              <a:solidFill>
                <a:srgbClr val="163C46"/>
              </a:solidFill>
              <a:uFillTx/>
              <a:latin typeface="Calibri"/>
            </a:endParaRPr>
          </a:p>
        </p:txBody>
      </p:sp>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par>
                          <p:cTn id="8" fill="hold">
                            <p:stCondLst>
                              <p:cond delay="2000"/>
                            </p:stCondLst>
                            <p:childTnLst>
                              <p:par>
                                <p:cTn id="9" presetID="40" presetClass="entr" presetSubtype="0"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1"/>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name="Slide22">
    <p:bg>
      <p:bgPr>
        <a:blipFill>
          <a:blip r:embed="rId3" r:link="rId4" cstate="print"/>
          <a:stretch>
            <a:fillRect/>
          </a:stretch>
        </a:blipFill>
        <a:effectLst/>
      </p:bgPr>
    </p:bg>
    <p:spTree>
      <p:nvGrpSpPr>
        <p:cNvPr id="1" name=""/>
        <p:cNvGrpSpPr/>
        <p:nvPr/>
      </p:nvGrpSpPr>
      <p:grpSpPr>
        <a:xfrm>
          <a:off x="0" y="0"/>
          <a:ext cx="0" cy="0"/>
          <a:chOff x="0" y="0"/>
          <a:chExt cx="0" cy="0"/>
        </a:xfrm>
      </p:grpSpPr>
      <p:pic>
        <p:nvPicPr>
          <p:cNvPr id="2" name="Immagine 2" descr="images.jpg"/>
          <p:cNvPicPr>
            <a:picLocks noChangeAspect="1"/>
          </p:cNvPicPr>
          <p:nvPr/>
        </p:nvPicPr>
        <p:blipFill>
          <a:blip r:embed="rId5" cstate="print"/>
          <a:stretch>
            <a:fillRect/>
          </a:stretch>
        </p:blipFill>
        <p:spPr>
          <a:xfrm>
            <a:off x="0" y="4416"/>
            <a:ext cx="9149888" cy="6853583"/>
          </a:xfrm>
          <a:prstGeom prst="rect">
            <a:avLst/>
          </a:prstGeom>
          <a:noFill/>
          <a:ln>
            <a:noFill/>
          </a:ln>
        </p:spPr>
      </p:pic>
      <p:sp>
        <p:nvSpPr>
          <p:cNvPr id="3" name="Rettangolo 1"/>
          <p:cNvSpPr/>
          <p:nvPr/>
        </p:nvSpPr>
        <p:spPr>
          <a:xfrm>
            <a:off x="1797902" y="2996955"/>
            <a:ext cx="6729471" cy="3154707"/>
          </a:xfrm>
          <a:prstGeom prst="rect">
            <a:avLst/>
          </a:prstGeom>
          <a:noFill/>
          <a:ln>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9900" b="1" i="0" u="none" strike="noStrike" kern="1200" cap="none" spc="0" baseline="0">
                <a:solidFill>
                  <a:srgbClr val="953735"/>
                </a:solidFill>
                <a:uFillTx/>
                <a:latin typeface="Calibri"/>
              </a:rPr>
              <a:t>GIUFÀ</a:t>
            </a:r>
          </a:p>
        </p:txBody>
      </p:sp>
      <p:pic>
        <p:nvPicPr>
          <p:cNvPr id="4" name="Yiruma, (이루마) - River Flows in You.mp3"/>
          <p:cNvPicPr>
            <a:picLocks noChangeAspect="1"/>
          </p:cNvPicPr>
          <p:nvPr>
            <a:audioFile r:link="rId1"/>
          </p:nvPr>
        </p:nvPicPr>
        <p:blipFill>
          <a:blip r:embed="rId6" cstate="print"/>
          <a:stretch>
            <a:fillRect/>
          </a:stretch>
        </p:blipFill>
        <p:spPr>
          <a:xfrm>
            <a:off x="251524" y="188640"/>
            <a:ext cx="304796" cy="304796"/>
          </a:xfrm>
          <a:prstGeom prst="rect">
            <a:avLst/>
          </a:prstGeom>
          <a:noFill/>
          <a:ln>
            <a:noFill/>
          </a:ln>
        </p:spPr>
      </p:pic>
    </p:spTree>
  </p:cSld>
  <p:clrMapOvr>
    <a:masterClrMapping/>
  </p:clrMapOvr>
  <p:transition advTm="5000"/>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xit" presetSubtype="10" fill="hold" grpId="1" nodeType="afterEffect">
                                  <p:stCondLst>
                                    <p:cond delay="0"/>
                                  </p:stCondLst>
                                  <p:childTnLst>
                                    <p:animEffect transition="out" filter="fade">
                                      <p:cBhvr>
                                        <p:cTn id="10" dur="3000"/>
                                        <p:tgtEl>
                                          <p:spTgt spid="3"/>
                                        </p:tgtEl>
                                      </p:cBhvr>
                                    </p:animEffect>
                                    <p:set>
                                      <p:cBhvr>
                                        <p:cTn id="11"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5.xml><?xml version="1.0" encoding="utf-8"?>
<p:sld xmlns:a="http://schemas.openxmlformats.org/drawingml/2006/main" xmlns:r="http://schemas.openxmlformats.org/officeDocument/2006/relationships" xmlns:p="http://schemas.openxmlformats.org/presentationml/2006/main">
  <p:cSld name="Slide13">
    <p:bg>
      <p:bgPr>
        <a:blipFill>
          <a:blip r:embed="rId2" r:link="rId3" cstate="print"/>
          <a:stretch>
            <a:fillRect/>
          </a:stretch>
        </a:blipFill>
        <a:effectLst/>
      </p:bgPr>
    </p:bg>
    <p:spTree>
      <p:nvGrpSpPr>
        <p:cNvPr id="1" name=""/>
        <p:cNvGrpSpPr/>
        <p:nvPr/>
      </p:nvGrpSpPr>
      <p:grpSpPr>
        <a:xfrm>
          <a:off x="0" y="0"/>
          <a:ext cx="0" cy="0"/>
          <a:chOff x="0" y="0"/>
          <a:chExt cx="0" cy="0"/>
        </a:xfrm>
      </p:grpSpPr>
      <p:pic>
        <p:nvPicPr>
          <p:cNvPr id="2" name="Immagine 1" descr="DSC_0036.JPG"/>
          <p:cNvPicPr>
            <a:picLocks noChangeAspect="1"/>
          </p:cNvPicPr>
          <p:nvPr/>
        </p:nvPicPr>
        <p:blipFill>
          <a:blip r:embed="rId4" cstate="print"/>
          <a:stretch>
            <a:fillRect/>
          </a:stretch>
        </p:blipFill>
        <p:spPr>
          <a:xfrm rot="16200004">
            <a:off x="-1088137" y="1088136"/>
            <a:ext cx="6858000" cy="4681727"/>
          </a:xfrm>
          <a:prstGeom prst="rect">
            <a:avLst/>
          </a:prstGeom>
          <a:noFill/>
          <a:ln>
            <a:noFill/>
          </a:ln>
        </p:spPr>
      </p:pic>
      <p:sp>
        <p:nvSpPr>
          <p:cNvPr id="3" name="Rectangle 1"/>
          <p:cNvSpPr/>
          <p:nvPr/>
        </p:nvSpPr>
        <p:spPr>
          <a:xfrm>
            <a:off x="4932035" y="1124739"/>
            <a:ext cx="4032449" cy="5262975"/>
          </a:xfrm>
          <a:prstGeom prst="rect">
            <a:avLst/>
          </a:prstGeom>
          <a:noFill/>
          <a:ln>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a:solidFill>
                  <a:srgbClr val="FFFFFF"/>
                </a:solidFill>
                <a:uFillTx/>
                <a:latin typeface="Calibri" pitchFamily="34"/>
                <a:ea typeface="Calibri" pitchFamily="34"/>
                <a:cs typeface="Times New Roman" pitchFamily="18"/>
              </a:rPr>
              <a:t>GIUFÀ, SOMETIMES CALLED GIUFÀ, IS A LITERARY CHARACTER OF SICILIAN, JEWISH, SPANISH POPULAR ORAL TRADITION.</a:t>
            </a:r>
            <a:endParaRPr lang="it-IT" sz="1000" b="1" i="0" u="none" strike="noStrike" kern="1200" cap="none" spc="0" baseline="0">
              <a:solidFill>
                <a:srgbClr val="FFFFFF"/>
              </a:solidFill>
              <a:uFillTx/>
              <a:latin typeface="Arial" pitchFamily="34"/>
              <a:cs typeface="Arial" pitchFamily="34"/>
            </a:endParaRP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a:solidFill>
                  <a:srgbClr val="FFFFFF"/>
                </a:solidFill>
                <a:uFillTx/>
                <a:latin typeface="Calibri" pitchFamily="34"/>
                <a:ea typeface="Calibri" pitchFamily="34"/>
                <a:cs typeface="Times New Roman" pitchFamily="18"/>
              </a:rPr>
              <a:t>GIUFÀ IS A VERY IGNORANT CHILD THAT TALKS SET PHRASES AND KNOWS ONLY THE ORAL TRADITION THAUHGT BY HIS MOTHER.</a:t>
            </a:r>
            <a:endParaRPr lang="en-US" sz="3200" b="1" i="0" u="none" strike="noStrike" kern="1200" cap="none" spc="0" baseline="0">
              <a:solidFill>
                <a:srgbClr val="FFFFFF"/>
              </a:solidFill>
              <a:uFillTx/>
              <a:latin typeface="Arial" pitchFamily="34"/>
              <a:cs typeface="Arial" pitchFamily="34"/>
            </a:endParaRPr>
          </a:p>
        </p:txBody>
      </p:sp>
    </p:spTree>
  </p:cSld>
  <p:clrMapOvr>
    <a:masterClrMapping/>
  </p:clrMapOvr>
  <p:transition advTm="21000"/>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par>
                          <p:cTn id="8" fill="hold">
                            <p:stCondLst>
                              <p:cond delay="2000"/>
                            </p:stCondLst>
                            <p:childTnLst>
                              <p:par>
                                <p:cTn id="9" presetID="40" presetClass="entr" presetSubtype="0"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1"/>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name="Slide14">
    <p:bg>
      <p:bgPr>
        <a:blipFill>
          <a:blip r:embed="rId2" r:link="rId3" cstate="print"/>
          <a:stretch>
            <a:fillRect/>
          </a:stretch>
        </a:blipFill>
        <a:effectLst/>
      </p:bgPr>
    </p:bg>
    <p:spTree>
      <p:nvGrpSpPr>
        <p:cNvPr id="1" name=""/>
        <p:cNvGrpSpPr/>
        <p:nvPr/>
      </p:nvGrpSpPr>
      <p:grpSpPr>
        <a:xfrm>
          <a:off x="0" y="0"/>
          <a:ext cx="0" cy="0"/>
          <a:chOff x="0" y="0"/>
          <a:chExt cx="0" cy="0"/>
        </a:xfrm>
      </p:grpSpPr>
      <p:pic>
        <p:nvPicPr>
          <p:cNvPr id="2" name="Immagine 1" descr="DSC_0038.JPG"/>
          <p:cNvPicPr>
            <a:picLocks noChangeAspect="1"/>
          </p:cNvPicPr>
          <p:nvPr/>
        </p:nvPicPr>
        <p:blipFill>
          <a:blip r:embed="rId4" cstate="print"/>
          <a:stretch>
            <a:fillRect/>
          </a:stretch>
        </p:blipFill>
        <p:spPr>
          <a:xfrm rot="16200004">
            <a:off x="-1088137" y="1088136"/>
            <a:ext cx="6858000" cy="4681727"/>
          </a:xfrm>
          <a:prstGeom prst="rect">
            <a:avLst/>
          </a:prstGeom>
          <a:noFill/>
          <a:ln>
            <a:noFill/>
          </a:ln>
        </p:spPr>
      </p:pic>
      <p:sp>
        <p:nvSpPr>
          <p:cNvPr id="3" name="Rectangle 1"/>
          <p:cNvSpPr/>
          <p:nvPr/>
        </p:nvSpPr>
        <p:spPr>
          <a:xfrm>
            <a:off x="4716017" y="1196748"/>
            <a:ext cx="4211964" cy="5509195"/>
          </a:xfrm>
          <a:prstGeom prst="rect">
            <a:avLst/>
          </a:prstGeom>
          <a:noFill/>
          <a:ln>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FFFFFF"/>
                </a:solidFill>
                <a:uFillTx/>
                <a:latin typeface="Calibri" pitchFamily="34"/>
                <a:ea typeface="Calibri" pitchFamily="34"/>
                <a:cs typeface="Times New Roman" pitchFamily="18"/>
              </a:rPr>
              <a:t>IN HIS STORIES HE IS OFTEN IN TROUBLES BUT HE ALWAYS SUCCEEDS TO GET OUT UNINJURED.</a:t>
            </a:r>
            <a:endParaRPr lang="it-IT" sz="1050" b="1" i="0" u="none" strike="noStrike" kern="1200" cap="none" spc="0" baseline="0">
              <a:solidFill>
                <a:srgbClr val="FFFFFF"/>
              </a:solidFill>
              <a:uFillTx/>
              <a:latin typeface="Arial" pitchFamily="34"/>
              <a:cs typeface="Arial" pitchFamily="34"/>
            </a:endParaRP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FFFFFF"/>
                </a:solidFill>
                <a:uFillTx/>
                <a:latin typeface="Calibri" pitchFamily="34"/>
                <a:ea typeface="Calibri" pitchFamily="34"/>
                <a:cs typeface="Times New Roman" pitchFamily="18"/>
              </a:rPr>
              <a:t>HE LIVES HIS LIFE IN A INNOCENT AND CAREFREE WAY, UNCONCERNED ABOUT THE WORLD AROND HIM.</a:t>
            </a:r>
            <a:endParaRPr lang="en-US" sz="3600" b="1" i="0" u="none" strike="noStrike" kern="1200" cap="none" spc="0" baseline="0">
              <a:solidFill>
                <a:srgbClr val="FFFFFF"/>
              </a:solidFill>
              <a:uFillTx/>
              <a:latin typeface="Arial" pitchFamily="34"/>
              <a:cs typeface="Arial" pitchFamily="34"/>
            </a:endParaRPr>
          </a:p>
        </p:txBody>
      </p:sp>
    </p:spTree>
  </p:cSld>
  <p:clrMapOvr>
    <a:masterClrMapping/>
  </p:clrMapOvr>
  <p:transition advTm="17000"/>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par>
                          <p:cTn id="8" fill="hold">
                            <p:stCondLst>
                              <p:cond delay="2000"/>
                            </p:stCondLst>
                            <p:childTnLst>
                              <p:par>
                                <p:cTn id="9" presetID="40" presetClass="entr" presetSubtype="0"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1"/>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name="Slide15">
    <p:bg>
      <p:bgPr>
        <a:blipFill>
          <a:blip r:embed="rId2" r:link="rId3" cstate="print"/>
          <a:stretch>
            <a:fillRect/>
          </a:stretch>
        </a:blipFill>
        <a:effectLst/>
      </p:bgPr>
    </p:bg>
    <p:spTree>
      <p:nvGrpSpPr>
        <p:cNvPr id="1" name=""/>
        <p:cNvGrpSpPr/>
        <p:nvPr/>
      </p:nvGrpSpPr>
      <p:grpSpPr>
        <a:xfrm>
          <a:off x="0" y="0"/>
          <a:ext cx="0" cy="0"/>
          <a:chOff x="0" y="0"/>
          <a:chExt cx="0" cy="0"/>
        </a:xfrm>
      </p:grpSpPr>
      <p:pic>
        <p:nvPicPr>
          <p:cNvPr id="2" name="Picture 2" descr="C:\Users\Giusi\Downloads\20161007_104220.jpg"/>
          <p:cNvPicPr>
            <a:picLocks noChangeAspect="1"/>
          </p:cNvPicPr>
          <p:nvPr/>
        </p:nvPicPr>
        <p:blipFill>
          <a:blip r:embed="rId4" cstate="print"/>
          <a:srcRect l="7644" r="3496"/>
          <a:stretch>
            <a:fillRect/>
          </a:stretch>
        </p:blipFill>
        <p:spPr>
          <a:xfrm>
            <a:off x="0" y="0"/>
            <a:ext cx="9144000" cy="4869161"/>
          </a:xfrm>
          <a:prstGeom prst="rect">
            <a:avLst/>
          </a:prstGeom>
          <a:noFill/>
          <a:ln>
            <a:noFill/>
          </a:ln>
        </p:spPr>
      </p:pic>
      <p:sp>
        <p:nvSpPr>
          <p:cNvPr id="3" name="Rectangle 1"/>
          <p:cNvSpPr/>
          <p:nvPr/>
        </p:nvSpPr>
        <p:spPr>
          <a:xfrm>
            <a:off x="179515" y="4869161"/>
            <a:ext cx="8748467" cy="1815879"/>
          </a:xfrm>
          <a:prstGeom prst="rect">
            <a:avLst/>
          </a:prstGeom>
          <a:noFill/>
          <a:ln>
            <a:noFill/>
            <a:prstDash val="solid"/>
          </a:ln>
        </p:spPr>
        <p:txBody>
          <a:bodyPr vert="horz" wrap="square" lIns="91440" tIns="45720" rIns="91440" bIns="45720" anchor="ctr"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a:solidFill>
                  <a:srgbClr val="FFFFFF"/>
                </a:solidFill>
                <a:uFillTx/>
                <a:latin typeface="Calibri" pitchFamily="34"/>
                <a:ea typeface="Calibri" pitchFamily="34"/>
                <a:cs typeface="Times New Roman" pitchFamily="18"/>
              </a:rPr>
              <a:t>HE IS A COMIC CARACTER, PARODY OF ALL SICILIAN CHILDREN.</a:t>
            </a:r>
            <a:endParaRPr lang="it-IT" sz="1000" b="1" i="0" u="none" strike="noStrike" kern="1200" cap="none" spc="0" baseline="0">
              <a:solidFill>
                <a:srgbClr val="FFFFFF"/>
              </a:solidFill>
              <a:uFillTx/>
              <a:latin typeface="Arial" pitchFamily="34"/>
              <a:cs typeface="Arial" pitchFamily="34"/>
            </a:endParaRPr>
          </a:p>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a:solidFill>
                  <a:srgbClr val="FFFFFF"/>
                </a:solidFill>
                <a:uFillTx/>
                <a:latin typeface="Calibri" pitchFamily="34"/>
                <a:ea typeface="Calibri" pitchFamily="34"/>
                <a:cs typeface="Times New Roman" pitchFamily="18"/>
              </a:rPr>
              <a:t>GIUFÀ MAKES THE PEOPLE SMILE WITH HIS INCREDIBLE STORIES ABOUT BAD LUCK, WISDOM AND FOOLISHNESS.</a:t>
            </a:r>
            <a:endParaRPr lang="en-US" sz="3200" b="1" i="0" u="none" strike="noStrike" kern="1200" cap="none" spc="0" baseline="0">
              <a:solidFill>
                <a:srgbClr val="FFFFFF"/>
              </a:solidFill>
              <a:uFillTx/>
              <a:latin typeface="Arial" pitchFamily="34"/>
              <a:cs typeface="Arial" pitchFamily="34"/>
            </a:endParaRPr>
          </a:p>
        </p:txBody>
      </p:sp>
    </p:spTree>
  </p:cSld>
  <p:clrMapOvr>
    <a:masterClrMapping/>
  </p:clrMapOvr>
  <p:transition advTm="17000"/>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par>
                          <p:cTn id="8" fill="hold">
                            <p:stCondLst>
                              <p:cond delay="2000"/>
                            </p:stCondLst>
                            <p:childTnLst>
                              <p:par>
                                <p:cTn id="9" presetID="40" presetClass="entr" presetSubtype="0"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1"/>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name="Slide16">
    <p:bg>
      <p:bgPr>
        <a:blipFill>
          <a:blip r:embed="rId2" r:link="rId3" cstate="print"/>
          <a:stretch>
            <a:fillRect/>
          </a:stretch>
        </a:blipFill>
        <a:effectLst/>
      </p:bgPr>
    </p:bg>
    <p:spTree>
      <p:nvGrpSpPr>
        <p:cNvPr id="1" name=""/>
        <p:cNvGrpSpPr/>
        <p:nvPr/>
      </p:nvGrpSpPr>
      <p:grpSpPr>
        <a:xfrm>
          <a:off x="0" y="0"/>
          <a:ext cx="0" cy="0"/>
          <a:chOff x="0" y="0"/>
          <a:chExt cx="0" cy="0"/>
        </a:xfrm>
      </p:grpSpPr>
      <p:pic>
        <p:nvPicPr>
          <p:cNvPr id="2" name="Picture 2" descr="C:\Users\Giusi\Downloads\20161007_104220.jpg"/>
          <p:cNvPicPr>
            <a:picLocks noChangeAspect="1"/>
          </p:cNvPicPr>
          <p:nvPr/>
        </p:nvPicPr>
        <p:blipFill>
          <a:blip r:embed="rId4" cstate="print"/>
          <a:srcRect l="7644" r="3496"/>
          <a:stretch>
            <a:fillRect/>
          </a:stretch>
        </p:blipFill>
        <p:spPr>
          <a:xfrm>
            <a:off x="0" y="0"/>
            <a:ext cx="9144000" cy="4869161"/>
          </a:xfrm>
          <a:prstGeom prst="rect">
            <a:avLst/>
          </a:prstGeom>
          <a:noFill/>
          <a:ln>
            <a:noFill/>
          </a:ln>
        </p:spPr>
      </p:pic>
      <p:sp>
        <p:nvSpPr>
          <p:cNvPr id="3" name="Rectangle 3"/>
          <p:cNvSpPr/>
          <p:nvPr/>
        </p:nvSpPr>
        <p:spPr>
          <a:xfrm>
            <a:off x="107506" y="5147751"/>
            <a:ext cx="8856988" cy="1384995"/>
          </a:xfrm>
          <a:prstGeom prst="rect">
            <a:avLst/>
          </a:prstGeom>
          <a:noFill/>
          <a:ln>
            <a:noFill/>
            <a:prstDash val="solid"/>
          </a:ln>
        </p:spPr>
        <p:txBody>
          <a:bodyPr vert="horz" wrap="square" lIns="91440" tIns="45720" rIns="91440" bIns="45720" anchor="ctr"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a:solidFill>
                  <a:srgbClr val="FFFFFF"/>
                </a:solidFill>
                <a:uFillTx/>
                <a:latin typeface="Calibri" pitchFamily="34"/>
                <a:ea typeface="Calibri" pitchFamily="34"/>
                <a:cs typeface="Times New Roman" pitchFamily="18"/>
              </a:rPr>
              <a:t>ANYWAY HE ALSO MAKES PEOPLE KNOW THE SICILIAN CULTURE AND TRADITIONS BETWEEN THE END OF 19th AND THE BEGINNING OF THE 20th CENTURY.</a:t>
            </a:r>
            <a:endParaRPr lang="en-US" sz="3200" b="1" i="0" u="none" strike="noStrike" kern="1200" cap="none" spc="0" baseline="0">
              <a:solidFill>
                <a:srgbClr val="FFFFFF"/>
              </a:solidFill>
              <a:uFillTx/>
              <a:latin typeface="Arial" pitchFamily="34"/>
              <a:cs typeface="Arial" pitchFamily="34"/>
            </a:endParaRPr>
          </a:p>
        </p:txBody>
      </p:sp>
    </p:spTree>
  </p:cSld>
  <p:clrMapOvr>
    <a:masterClrMapping/>
  </p:clrMapOvr>
  <p:transition advTm="15000"/>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par>
                          <p:cTn id="8" fill="hold">
                            <p:stCondLst>
                              <p:cond delay="2000"/>
                            </p:stCondLst>
                            <p:childTnLst>
                              <p:par>
                                <p:cTn id="9" presetID="40" presetClass="entr" presetSubtype="0"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1"/>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name="Slide27">
    <p:bg>
      <p:bgPr>
        <a:blipFill>
          <a:blip r:embed="rId2" r:link="rId3" cstate="prin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0" y="0"/>
            <a:ext cx="9144000" cy="1569659"/>
          </a:xfrm>
          <a:prstGeom prst="rect">
            <a:avLst/>
          </a:prstGeom>
          <a:noFill/>
          <a:ln>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9600" b="1" i="0" u="none" strike="noStrike" kern="1200" cap="none" spc="0" baseline="0">
                <a:solidFill>
                  <a:srgbClr val="C00000"/>
                </a:solidFill>
                <a:uFillTx/>
                <a:latin typeface="Calibri"/>
              </a:rPr>
              <a:t>OUR  MASCOT</a:t>
            </a:r>
          </a:p>
        </p:txBody>
      </p:sp>
    </p:spTree>
  </p:cSld>
  <p:clrMapOvr>
    <a:masterClrMapping/>
  </p:clrMapOvr>
  <p:transition advTm="9000"/>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1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3000"/>
                                        <p:tgtEl>
                                          <p:spTgt spid="2">
                                            <p:txEl>
                                              <p:pRg st="0" end="0"/>
                                            </p:txEl>
                                          </p:spTgt>
                                        </p:tgtEl>
                                      </p:cBhvr>
                                    </p:animEffect>
                                  </p:childTnLst>
                                </p:cTn>
                              </p:par>
                            </p:childTnLst>
                          </p:cTn>
                        </p:par>
                        <p:par>
                          <p:cTn id="8" fill="hold">
                            <p:stCondLst>
                              <p:cond delay="6000"/>
                            </p:stCondLst>
                            <p:childTnLst>
                              <p:par>
                                <p:cTn id="9" presetID="10" presetClass="exit" presetSubtype="10" fill="hold" grpId="2" nodeType="afterEffect">
                                  <p:stCondLst>
                                    <p:cond delay="0"/>
                                  </p:stCondLst>
                                  <p:childTnLst>
                                    <p:animEffect transition="out" filter="fade">
                                      <p:cBhvr>
                                        <p:cTn id="10" dur="3000"/>
                                        <p:tgtEl>
                                          <p:spTgt spid="2">
                                            <p:txEl>
                                              <p:pRg st="0" end="0"/>
                                            </p:txEl>
                                          </p:spTgt>
                                        </p:tgtEl>
                                      </p:cBhvr>
                                    </p:animEffect>
                                    <p:set>
                                      <p:cBhvr>
                                        <p:cTn id="11" dur="1" fill="hold">
                                          <p:stCondLst>
                                            <p:cond delay="2999"/>
                                          </p:stCondLst>
                                        </p:cTn>
                                        <p:tgtEl>
                                          <p:spTgt spid="2">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 grpId="2" build="p"/>
    </p:bldLst>
  </p:timing>
</p:sld>
</file>

<file path=ppt/slides/slide2.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Titolo 1"/>
          <p:cNvSpPr txBox="1">
            <a:spLocks noGrp="1"/>
          </p:cNvSpPr>
          <p:nvPr>
            <p:ph type="ctrTitle"/>
          </p:nvPr>
        </p:nvSpPr>
        <p:spPr/>
        <p:txBody>
          <a:bodyPr/>
          <a:lstStyle/>
          <a:p>
            <a:endParaRPr lang="it-IT"/>
          </a:p>
        </p:txBody>
      </p:sp>
      <p:sp>
        <p:nvSpPr>
          <p:cNvPr id="3" name="Sottotitolo 2"/>
          <p:cNvSpPr txBox="1">
            <a:spLocks noGrp="1"/>
          </p:cNvSpPr>
          <p:nvPr>
            <p:ph type="subTitle" idx="1"/>
          </p:nvPr>
        </p:nvSpPr>
        <p:spPr/>
        <p:txBody>
          <a:bodyPr/>
          <a:lstStyle/>
          <a:p>
            <a:endParaRPr lang="it-IT"/>
          </a:p>
        </p:txBody>
      </p:sp>
      <p:pic>
        <p:nvPicPr>
          <p:cNvPr id="4" name="Immagine 3" descr="SKMBT_C45115111413460_0002 (2).jpg"/>
          <p:cNvPicPr>
            <a:picLocks noChangeAspect="1"/>
          </p:cNvPicPr>
          <p:nvPr/>
        </p:nvPicPr>
        <p:blipFill>
          <a:blip r:embed="rId2" cstate="print"/>
          <a:stretch>
            <a:fillRect/>
          </a:stretch>
        </p:blipFill>
        <p:spPr>
          <a:xfrm>
            <a:off x="0" y="0"/>
            <a:ext cx="9144000" cy="6661760"/>
          </a:xfrm>
          <a:prstGeom prst="rect">
            <a:avLst/>
          </a:prstGeom>
          <a:noFill/>
          <a:ln>
            <a:noFill/>
          </a:ln>
        </p:spPr>
      </p:pic>
    </p:spTree>
  </p:cSld>
  <p:clrMapOvr>
    <a:masterClrMapping/>
  </p:clrMapOvr>
  <p:transition advTm="3000"/>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name="Slide17">
    <p:bg>
      <p:bgPr>
        <a:gradFill>
          <a:gsLst>
            <a:gs pos="0">
              <a:srgbClr val="CCCCFF"/>
            </a:gs>
            <a:gs pos="100000">
              <a:srgbClr val="99CCFF"/>
            </a:gs>
          </a:gsLst>
          <a:lin ang="5400000"/>
        </a:gradFill>
        <a:effectLst/>
      </p:bgPr>
    </p:bg>
    <p:spTree>
      <p:nvGrpSpPr>
        <p:cNvPr id="1" name=""/>
        <p:cNvGrpSpPr/>
        <p:nvPr/>
      </p:nvGrpSpPr>
      <p:grpSpPr>
        <a:xfrm>
          <a:off x="0" y="0"/>
          <a:ext cx="0" cy="0"/>
          <a:chOff x="0" y="0"/>
          <a:chExt cx="0" cy="0"/>
        </a:xfrm>
      </p:grpSpPr>
      <p:pic>
        <p:nvPicPr>
          <p:cNvPr id="2" name="Picture 1" descr="C:\Users\Giusi\Downloads\20161007_112549.jpg"/>
          <p:cNvPicPr>
            <a:picLocks noChangeAspect="1"/>
          </p:cNvPicPr>
          <p:nvPr/>
        </p:nvPicPr>
        <p:blipFill>
          <a:blip r:embed="rId2" cstate="print"/>
          <a:srcRect l="2168" t="13415" b="8537"/>
          <a:stretch>
            <a:fillRect/>
          </a:stretch>
        </p:blipFill>
        <p:spPr>
          <a:xfrm>
            <a:off x="3203847" y="1268757"/>
            <a:ext cx="3249356" cy="4608511"/>
          </a:xfrm>
          <a:prstGeom prst="rect">
            <a:avLst/>
          </a:prstGeom>
          <a:noFill/>
          <a:ln>
            <a:noFill/>
          </a:ln>
        </p:spPr>
      </p:pic>
      <p:sp>
        <p:nvSpPr>
          <p:cNvPr id="3" name="Nuvola 7"/>
          <p:cNvSpPr/>
          <p:nvPr/>
        </p:nvSpPr>
        <p:spPr>
          <a:xfrm>
            <a:off x="395532" y="332658"/>
            <a:ext cx="1944215" cy="1368152"/>
          </a:xfrm>
          <a:custGeom>
            <a:avLst/>
            <a:gdLst>
              <a:gd name="f0" fmla="val 10800000"/>
              <a:gd name="f1" fmla="val 5400000"/>
              <a:gd name="f2" fmla="val 180"/>
              <a:gd name="f3" fmla="val w"/>
              <a:gd name="f4" fmla="val h"/>
              <a:gd name="f5" fmla="val 0"/>
              <a:gd name="f6" fmla="val 43200"/>
              <a:gd name="f7" fmla="+- 0 0 11429249"/>
              <a:gd name="f8" fmla="+- 0 0 8646143"/>
              <a:gd name="f9" fmla="+- 0 0 8748475"/>
              <a:gd name="f10" fmla="+- 0 0 7859163"/>
              <a:gd name="f11" fmla="+- 0 0 4722533"/>
              <a:gd name="f12" fmla="+- 0 0 2776035"/>
              <a:gd name="f13" fmla="+- 0 0 16496525"/>
              <a:gd name="f14" fmla="+- 0 0 14809710"/>
              <a:gd name="f15" fmla="+- 0 0 4217541"/>
              <a:gd name="f16" fmla="+- 0 0 824660"/>
              <a:gd name="f17" fmla="+- 0 0 8950887"/>
              <a:gd name="f18" fmla="+- 0 0 9809656"/>
              <a:gd name="f19" fmla="+- 0 0 4002417"/>
              <a:gd name="f20" fmla="val 3900"/>
              <a:gd name="f21" fmla="val 14370"/>
              <a:gd name="f22" fmla="val 6753"/>
              <a:gd name="f23" fmla="val 9190"/>
              <a:gd name="f24" fmla="val 7426832"/>
              <a:gd name="f25" fmla="val 5333"/>
              <a:gd name="f26" fmla="val 7267"/>
              <a:gd name="f27" fmla="val 5396714"/>
              <a:gd name="f28" fmla="val 4365"/>
              <a:gd name="f29" fmla="val 5945"/>
              <a:gd name="f30" fmla="val 5983381"/>
              <a:gd name="f31" fmla="val 4857"/>
              <a:gd name="f32" fmla="val 6595"/>
              <a:gd name="f33" fmla="val 7034504"/>
              <a:gd name="f34" fmla="val 7273"/>
              <a:gd name="f35" fmla="val 6541615"/>
              <a:gd name="f36" fmla="val 6775"/>
              <a:gd name="f37" fmla="val 9220"/>
              <a:gd name="f38" fmla="val 7816140"/>
              <a:gd name="f39" fmla="val 5785"/>
              <a:gd name="f40" fmla="val 7867"/>
              <a:gd name="f41" fmla="val 37501"/>
              <a:gd name="f42" fmla="val 6842000"/>
              <a:gd name="f43" fmla="val 6752"/>
              <a:gd name="f44" fmla="val 9215"/>
              <a:gd name="f45" fmla="val 1347096"/>
              <a:gd name="f46" fmla="val 6910353"/>
              <a:gd name="f47" fmla="val 7720"/>
              <a:gd name="f48" fmla="val 10543"/>
              <a:gd name="f49" fmla="val 3974558"/>
              <a:gd name="f50" fmla="val 4542661"/>
              <a:gd name="f51" fmla="val 4360"/>
              <a:gd name="f52" fmla="val 5918"/>
              <a:gd name="f53" fmla="val 8804134"/>
              <a:gd name="f54" fmla="val 4345"/>
              <a:gd name="f55" fmla="val 9151131"/>
              <a:gd name="f56" fmla="val 4693"/>
              <a:gd name="f57" fmla="val 26177"/>
              <a:gd name="f58" fmla="val 5204520"/>
              <a:gd name="f59" fmla="val 1585770"/>
              <a:gd name="f60" fmla="val 6928"/>
              <a:gd name="f61" fmla="val 34899"/>
              <a:gd name="f62" fmla="val 4416628"/>
              <a:gd name="f63" fmla="val 686848"/>
              <a:gd name="f64" fmla="val 16478"/>
              <a:gd name="f65" fmla="val 39090"/>
              <a:gd name="f66" fmla="val 8257448"/>
              <a:gd name="f67" fmla="val 844866"/>
              <a:gd name="f68" fmla="val 28827"/>
              <a:gd name="f69" fmla="val 34751"/>
              <a:gd name="f70" fmla="val 387196"/>
              <a:gd name="f71" fmla="val 959901"/>
              <a:gd name="f72" fmla="val 34129"/>
              <a:gd name="f73" fmla="val 22954"/>
              <a:gd name="f74" fmla="val 4255042"/>
              <a:gd name="f75" fmla="val 41798"/>
              <a:gd name="f76" fmla="val 15354"/>
              <a:gd name="f77" fmla="val 1819082"/>
              <a:gd name="f78" fmla="val 1665090"/>
              <a:gd name="f79" fmla="val 38324"/>
              <a:gd name="f80" fmla="val 5426"/>
              <a:gd name="f81" fmla="val 891534"/>
              <a:gd name="f82" fmla="val 29078"/>
              <a:gd name="f83" fmla="val 3952"/>
              <a:gd name="f84" fmla="val 1091722"/>
              <a:gd name="f85" fmla="val 22141"/>
              <a:gd name="f86" fmla="val 4720"/>
              <a:gd name="f87" fmla="val 1061181"/>
              <a:gd name="f88" fmla="val 14000"/>
              <a:gd name="f89" fmla="val 5192"/>
              <a:gd name="f90" fmla="val 739161"/>
              <a:gd name="f91" fmla="val 4127"/>
              <a:gd name="f92" fmla="val 15789"/>
              <a:gd name="f93" fmla="val 9459261"/>
              <a:gd name="f94" fmla="val 711490"/>
              <a:gd name="f95" fmla="+- 0 0 -90"/>
              <a:gd name="f96" fmla="+- 0 0 -180"/>
              <a:gd name="f97" fmla="+- 0 0 -270"/>
              <a:gd name="f98" fmla="+- 0 0 -360"/>
              <a:gd name="f99" fmla="*/ f3 1 43200"/>
              <a:gd name="f100" fmla="*/ f4 1 43200"/>
              <a:gd name="f101" fmla="val f5"/>
              <a:gd name="f102" fmla="val f6"/>
              <a:gd name="f103" fmla="*/ f95 f0 1"/>
              <a:gd name="f104" fmla="*/ f96 f0 1"/>
              <a:gd name="f105" fmla="*/ f97 f0 1"/>
              <a:gd name="f106" fmla="*/ f98 f0 1"/>
              <a:gd name="f107" fmla="+- f102 0 f101"/>
              <a:gd name="f108" fmla="*/ f103 1 f2"/>
              <a:gd name="f109" fmla="*/ f104 1 f2"/>
              <a:gd name="f110" fmla="*/ f105 1 f2"/>
              <a:gd name="f111" fmla="*/ f106 1 f2"/>
              <a:gd name="f112" fmla="*/ f107 1 2"/>
              <a:gd name="f113" fmla="*/ f107 1 43200"/>
              <a:gd name="f114" fmla="*/ f107 2977 1"/>
              <a:gd name="f115" fmla="*/ f107 3262 1"/>
              <a:gd name="f116" fmla="*/ f107 17087 1"/>
              <a:gd name="f117" fmla="*/ f107 17337 1"/>
              <a:gd name="f118" fmla="*/ f107 67 1"/>
              <a:gd name="f119" fmla="*/ f107 21577 1"/>
              <a:gd name="f120" fmla="*/ f107 21582 1"/>
              <a:gd name="f121" fmla="*/ f107 1235 1"/>
              <a:gd name="f122" fmla="+- f108 0 f1"/>
              <a:gd name="f123" fmla="+- f109 0 f1"/>
              <a:gd name="f124" fmla="+- f110 0 f1"/>
              <a:gd name="f125" fmla="+- f111 0 f1"/>
              <a:gd name="f126" fmla="+- f101 f112 0"/>
              <a:gd name="f127" fmla="*/ f114 1 21600"/>
              <a:gd name="f128" fmla="*/ f115 1 21600"/>
              <a:gd name="f129" fmla="*/ f116 1 21600"/>
              <a:gd name="f130" fmla="*/ f117 1 21600"/>
              <a:gd name="f131" fmla="*/ f118 1 21600"/>
              <a:gd name="f132" fmla="*/ f119 1 21600"/>
              <a:gd name="f133" fmla="*/ f120 1 21600"/>
              <a:gd name="f134" fmla="*/ f121 1 21600"/>
              <a:gd name="f135" fmla="*/ f133 1 f113"/>
              <a:gd name="f136" fmla="*/ f126 1 f113"/>
              <a:gd name="f137" fmla="*/ f132 1 f113"/>
              <a:gd name="f138" fmla="*/ f131 1 f113"/>
              <a:gd name="f139" fmla="*/ f134 1 f113"/>
              <a:gd name="f140" fmla="*/ f127 1 f113"/>
              <a:gd name="f141" fmla="*/ f129 1 f113"/>
              <a:gd name="f142" fmla="*/ f128 1 f113"/>
              <a:gd name="f143" fmla="*/ f130 1 f113"/>
              <a:gd name="f144" fmla="*/ f140 f99 1"/>
              <a:gd name="f145" fmla="*/ f141 f99 1"/>
              <a:gd name="f146" fmla="*/ f143 f100 1"/>
              <a:gd name="f147" fmla="*/ f142 f100 1"/>
              <a:gd name="f148" fmla="*/ f135 f99 1"/>
              <a:gd name="f149" fmla="*/ f136 f100 1"/>
              <a:gd name="f150" fmla="*/ f136 f99 1"/>
              <a:gd name="f151" fmla="*/ f137 f100 1"/>
              <a:gd name="f152" fmla="*/ f138 f99 1"/>
              <a:gd name="f153" fmla="*/ f139 f100 1"/>
            </a:gdLst>
            <a:ahLst/>
            <a:cxnLst>
              <a:cxn ang="3cd4">
                <a:pos x="hc" y="t"/>
              </a:cxn>
              <a:cxn ang="0">
                <a:pos x="r" y="vc"/>
              </a:cxn>
              <a:cxn ang="cd4">
                <a:pos x="hc" y="b"/>
              </a:cxn>
              <a:cxn ang="cd2">
                <a:pos x="l" y="vc"/>
              </a:cxn>
              <a:cxn ang="f122">
                <a:pos x="f148" y="f149"/>
              </a:cxn>
              <a:cxn ang="f123">
                <a:pos x="f150" y="f151"/>
              </a:cxn>
              <a:cxn ang="f124">
                <a:pos x="f152" y="f149"/>
              </a:cxn>
              <a:cxn ang="f125">
                <a:pos x="f150" y="f153"/>
              </a:cxn>
            </a:cxnLst>
            <a:rect l="f144" t="f147" r="f145" b="f146"/>
            <a:pathLst>
              <a:path w="43200" h="43200">
                <a:moveTo>
                  <a:pt x="f20" y="f21"/>
                </a:moveTo>
                <a:arcTo wR="f22" hR="f23" stAng="f7" swAng="f24"/>
                <a:arcTo wR="f25" hR="f26" stAng="f8" swAng="f27"/>
                <a:arcTo wR="f28" hR="f29" stAng="f9" swAng="f30"/>
                <a:arcTo wR="f31" hR="f32" stAng="f10" swAng="f33"/>
                <a:arcTo wR="f25" hR="f34" stAng="f11" swAng="f35"/>
                <a:arcTo wR="f36" hR="f37" stAng="f12" swAng="f38"/>
                <a:arcTo wR="f39" hR="f40" stAng="f41" swAng="f42"/>
                <a:arcTo wR="f43" hR="f44" stAng="f45" swAng="f46"/>
                <a:arcTo wR="f47" hR="f48" stAng="f49" swAng="f50"/>
                <a:arcTo wR="f51" hR="f52" stAng="f13" swAng="f53"/>
                <a:arcTo wR="f54" hR="f29" stAng="f14" swAng="f55"/>
                <a:close/>
              </a:path>
              <a:path w="43200" h="43200" fill="none">
                <a:moveTo>
                  <a:pt x="f56" y="f57"/>
                </a:moveTo>
                <a:arcTo wR="f54" hR="f29" stAng="f58" swAng="f59"/>
                <a:moveTo>
                  <a:pt x="f60" y="f61"/>
                </a:moveTo>
                <a:arcTo wR="f51" hR="f52" stAng="f62" swAng="f63"/>
                <a:moveTo>
                  <a:pt x="f64" y="f65"/>
                </a:moveTo>
                <a:arcTo wR="f43" hR="f44" stAng="f66" swAng="f67"/>
                <a:moveTo>
                  <a:pt x="f68" y="f69"/>
                </a:moveTo>
                <a:arcTo wR="f43" hR="f44" stAng="f70" swAng="f71"/>
                <a:moveTo>
                  <a:pt x="f72" y="f73"/>
                </a:moveTo>
                <a:arcTo wR="f39" hR="f40" stAng="f15" swAng="f74"/>
                <a:moveTo>
                  <a:pt x="f75" y="f76"/>
                </a:moveTo>
                <a:arcTo wR="f25" hR="f34" stAng="f77" swAng="f78"/>
                <a:moveTo>
                  <a:pt x="f79" y="f80"/>
                </a:moveTo>
                <a:arcTo wR="f31" hR="f32" stAng="f16" swAng="f81"/>
                <a:moveTo>
                  <a:pt x="f82" y="f83"/>
                </a:moveTo>
                <a:arcTo wR="f31" hR="f32" stAng="f17" swAng="f84"/>
                <a:moveTo>
                  <a:pt x="f85" y="f86"/>
                </a:moveTo>
                <a:arcTo wR="f28" hR="f29" stAng="f18" swAng="f87"/>
                <a:moveTo>
                  <a:pt x="f88" y="f89"/>
                </a:moveTo>
                <a:arcTo wR="f22" hR="f23" stAng="f19" swAng="f90"/>
                <a:moveTo>
                  <a:pt x="f91" y="f92"/>
                </a:moveTo>
                <a:arcTo wR="f22" hR="f23" stAng="f93" swAng="f94"/>
              </a:path>
            </a:pathLst>
          </a:custGeom>
          <a:gradFill>
            <a:gsLst>
              <a:gs pos="0">
                <a:srgbClr val="A603AB"/>
              </a:gs>
              <a:gs pos="100000">
                <a:srgbClr val="0819FB"/>
              </a:gs>
            </a:gsLst>
            <a:lin ang="2700000"/>
          </a:gradFill>
          <a:ln w="25402">
            <a:solidFill>
              <a:srgbClr val="385D8A"/>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4" name="Nuvola 8"/>
          <p:cNvSpPr/>
          <p:nvPr/>
        </p:nvSpPr>
        <p:spPr>
          <a:xfrm>
            <a:off x="6372197" y="332658"/>
            <a:ext cx="2304260" cy="1368152"/>
          </a:xfrm>
          <a:custGeom>
            <a:avLst/>
            <a:gdLst>
              <a:gd name="f0" fmla="val 10800000"/>
              <a:gd name="f1" fmla="val 5400000"/>
              <a:gd name="f2" fmla="val 180"/>
              <a:gd name="f3" fmla="val w"/>
              <a:gd name="f4" fmla="val h"/>
              <a:gd name="f5" fmla="val 0"/>
              <a:gd name="f6" fmla="val 43200"/>
              <a:gd name="f7" fmla="+- 0 0 11429249"/>
              <a:gd name="f8" fmla="+- 0 0 8646143"/>
              <a:gd name="f9" fmla="+- 0 0 8748475"/>
              <a:gd name="f10" fmla="+- 0 0 7859163"/>
              <a:gd name="f11" fmla="+- 0 0 4722533"/>
              <a:gd name="f12" fmla="+- 0 0 2776035"/>
              <a:gd name="f13" fmla="+- 0 0 16496525"/>
              <a:gd name="f14" fmla="+- 0 0 14809710"/>
              <a:gd name="f15" fmla="+- 0 0 4217541"/>
              <a:gd name="f16" fmla="+- 0 0 824660"/>
              <a:gd name="f17" fmla="+- 0 0 8950887"/>
              <a:gd name="f18" fmla="+- 0 0 9809656"/>
              <a:gd name="f19" fmla="+- 0 0 4002417"/>
              <a:gd name="f20" fmla="val 3900"/>
              <a:gd name="f21" fmla="val 14370"/>
              <a:gd name="f22" fmla="val 6753"/>
              <a:gd name="f23" fmla="val 9190"/>
              <a:gd name="f24" fmla="val 7426832"/>
              <a:gd name="f25" fmla="val 5333"/>
              <a:gd name="f26" fmla="val 7267"/>
              <a:gd name="f27" fmla="val 5396714"/>
              <a:gd name="f28" fmla="val 4365"/>
              <a:gd name="f29" fmla="val 5945"/>
              <a:gd name="f30" fmla="val 5983381"/>
              <a:gd name="f31" fmla="val 4857"/>
              <a:gd name="f32" fmla="val 6595"/>
              <a:gd name="f33" fmla="val 7034504"/>
              <a:gd name="f34" fmla="val 7273"/>
              <a:gd name="f35" fmla="val 6541615"/>
              <a:gd name="f36" fmla="val 6775"/>
              <a:gd name="f37" fmla="val 9220"/>
              <a:gd name="f38" fmla="val 7816140"/>
              <a:gd name="f39" fmla="val 5785"/>
              <a:gd name="f40" fmla="val 7867"/>
              <a:gd name="f41" fmla="val 37501"/>
              <a:gd name="f42" fmla="val 6842000"/>
              <a:gd name="f43" fmla="val 6752"/>
              <a:gd name="f44" fmla="val 9215"/>
              <a:gd name="f45" fmla="val 1347096"/>
              <a:gd name="f46" fmla="val 6910353"/>
              <a:gd name="f47" fmla="val 7720"/>
              <a:gd name="f48" fmla="val 10543"/>
              <a:gd name="f49" fmla="val 3974558"/>
              <a:gd name="f50" fmla="val 4542661"/>
              <a:gd name="f51" fmla="val 4360"/>
              <a:gd name="f52" fmla="val 5918"/>
              <a:gd name="f53" fmla="val 8804134"/>
              <a:gd name="f54" fmla="val 4345"/>
              <a:gd name="f55" fmla="val 9151131"/>
              <a:gd name="f56" fmla="val 4693"/>
              <a:gd name="f57" fmla="val 26177"/>
              <a:gd name="f58" fmla="val 5204520"/>
              <a:gd name="f59" fmla="val 1585770"/>
              <a:gd name="f60" fmla="val 6928"/>
              <a:gd name="f61" fmla="val 34899"/>
              <a:gd name="f62" fmla="val 4416628"/>
              <a:gd name="f63" fmla="val 686848"/>
              <a:gd name="f64" fmla="val 16478"/>
              <a:gd name="f65" fmla="val 39090"/>
              <a:gd name="f66" fmla="val 8257448"/>
              <a:gd name="f67" fmla="val 844866"/>
              <a:gd name="f68" fmla="val 28827"/>
              <a:gd name="f69" fmla="val 34751"/>
              <a:gd name="f70" fmla="val 387196"/>
              <a:gd name="f71" fmla="val 959901"/>
              <a:gd name="f72" fmla="val 34129"/>
              <a:gd name="f73" fmla="val 22954"/>
              <a:gd name="f74" fmla="val 4255042"/>
              <a:gd name="f75" fmla="val 41798"/>
              <a:gd name="f76" fmla="val 15354"/>
              <a:gd name="f77" fmla="val 1819082"/>
              <a:gd name="f78" fmla="val 1665090"/>
              <a:gd name="f79" fmla="val 38324"/>
              <a:gd name="f80" fmla="val 5426"/>
              <a:gd name="f81" fmla="val 891534"/>
              <a:gd name="f82" fmla="val 29078"/>
              <a:gd name="f83" fmla="val 3952"/>
              <a:gd name="f84" fmla="val 1091722"/>
              <a:gd name="f85" fmla="val 22141"/>
              <a:gd name="f86" fmla="val 4720"/>
              <a:gd name="f87" fmla="val 1061181"/>
              <a:gd name="f88" fmla="val 14000"/>
              <a:gd name="f89" fmla="val 5192"/>
              <a:gd name="f90" fmla="val 739161"/>
              <a:gd name="f91" fmla="val 4127"/>
              <a:gd name="f92" fmla="val 15789"/>
              <a:gd name="f93" fmla="val 9459261"/>
              <a:gd name="f94" fmla="val 711490"/>
              <a:gd name="f95" fmla="+- 0 0 -90"/>
              <a:gd name="f96" fmla="+- 0 0 -180"/>
              <a:gd name="f97" fmla="+- 0 0 -270"/>
              <a:gd name="f98" fmla="+- 0 0 -360"/>
              <a:gd name="f99" fmla="*/ f3 1 43200"/>
              <a:gd name="f100" fmla="*/ f4 1 43200"/>
              <a:gd name="f101" fmla="val f5"/>
              <a:gd name="f102" fmla="val f6"/>
              <a:gd name="f103" fmla="*/ f95 f0 1"/>
              <a:gd name="f104" fmla="*/ f96 f0 1"/>
              <a:gd name="f105" fmla="*/ f97 f0 1"/>
              <a:gd name="f106" fmla="*/ f98 f0 1"/>
              <a:gd name="f107" fmla="+- f102 0 f101"/>
              <a:gd name="f108" fmla="*/ f103 1 f2"/>
              <a:gd name="f109" fmla="*/ f104 1 f2"/>
              <a:gd name="f110" fmla="*/ f105 1 f2"/>
              <a:gd name="f111" fmla="*/ f106 1 f2"/>
              <a:gd name="f112" fmla="*/ f107 1 2"/>
              <a:gd name="f113" fmla="*/ f107 1 43200"/>
              <a:gd name="f114" fmla="*/ f107 2977 1"/>
              <a:gd name="f115" fmla="*/ f107 3262 1"/>
              <a:gd name="f116" fmla="*/ f107 17087 1"/>
              <a:gd name="f117" fmla="*/ f107 17337 1"/>
              <a:gd name="f118" fmla="*/ f107 67 1"/>
              <a:gd name="f119" fmla="*/ f107 21577 1"/>
              <a:gd name="f120" fmla="*/ f107 21582 1"/>
              <a:gd name="f121" fmla="*/ f107 1235 1"/>
              <a:gd name="f122" fmla="+- f108 0 f1"/>
              <a:gd name="f123" fmla="+- f109 0 f1"/>
              <a:gd name="f124" fmla="+- f110 0 f1"/>
              <a:gd name="f125" fmla="+- f111 0 f1"/>
              <a:gd name="f126" fmla="+- f101 f112 0"/>
              <a:gd name="f127" fmla="*/ f114 1 21600"/>
              <a:gd name="f128" fmla="*/ f115 1 21600"/>
              <a:gd name="f129" fmla="*/ f116 1 21600"/>
              <a:gd name="f130" fmla="*/ f117 1 21600"/>
              <a:gd name="f131" fmla="*/ f118 1 21600"/>
              <a:gd name="f132" fmla="*/ f119 1 21600"/>
              <a:gd name="f133" fmla="*/ f120 1 21600"/>
              <a:gd name="f134" fmla="*/ f121 1 21600"/>
              <a:gd name="f135" fmla="*/ f133 1 f113"/>
              <a:gd name="f136" fmla="*/ f126 1 f113"/>
              <a:gd name="f137" fmla="*/ f132 1 f113"/>
              <a:gd name="f138" fmla="*/ f131 1 f113"/>
              <a:gd name="f139" fmla="*/ f134 1 f113"/>
              <a:gd name="f140" fmla="*/ f127 1 f113"/>
              <a:gd name="f141" fmla="*/ f129 1 f113"/>
              <a:gd name="f142" fmla="*/ f128 1 f113"/>
              <a:gd name="f143" fmla="*/ f130 1 f113"/>
              <a:gd name="f144" fmla="*/ f140 f99 1"/>
              <a:gd name="f145" fmla="*/ f141 f99 1"/>
              <a:gd name="f146" fmla="*/ f143 f100 1"/>
              <a:gd name="f147" fmla="*/ f142 f100 1"/>
              <a:gd name="f148" fmla="*/ f135 f99 1"/>
              <a:gd name="f149" fmla="*/ f136 f100 1"/>
              <a:gd name="f150" fmla="*/ f136 f99 1"/>
              <a:gd name="f151" fmla="*/ f137 f100 1"/>
              <a:gd name="f152" fmla="*/ f138 f99 1"/>
              <a:gd name="f153" fmla="*/ f139 f100 1"/>
            </a:gdLst>
            <a:ahLst/>
            <a:cxnLst>
              <a:cxn ang="3cd4">
                <a:pos x="hc" y="t"/>
              </a:cxn>
              <a:cxn ang="0">
                <a:pos x="r" y="vc"/>
              </a:cxn>
              <a:cxn ang="cd4">
                <a:pos x="hc" y="b"/>
              </a:cxn>
              <a:cxn ang="cd2">
                <a:pos x="l" y="vc"/>
              </a:cxn>
              <a:cxn ang="f122">
                <a:pos x="f148" y="f149"/>
              </a:cxn>
              <a:cxn ang="f123">
                <a:pos x="f150" y="f151"/>
              </a:cxn>
              <a:cxn ang="f124">
                <a:pos x="f152" y="f149"/>
              </a:cxn>
              <a:cxn ang="f125">
                <a:pos x="f150" y="f153"/>
              </a:cxn>
            </a:cxnLst>
            <a:rect l="f144" t="f147" r="f145" b="f146"/>
            <a:pathLst>
              <a:path w="43200" h="43200">
                <a:moveTo>
                  <a:pt x="f20" y="f21"/>
                </a:moveTo>
                <a:arcTo wR="f22" hR="f23" stAng="f7" swAng="f24"/>
                <a:arcTo wR="f25" hR="f26" stAng="f8" swAng="f27"/>
                <a:arcTo wR="f28" hR="f29" stAng="f9" swAng="f30"/>
                <a:arcTo wR="f31" hR="f32" stAng="f10" swAng="f33"/>
                <a:arcTo wR="f25" hR="f34" stAng="f11" swAng="f35"/>
                <a:arcTo wR="f36" hR="f37" stAng="f12" swAng="f38"/>
                <a:arcTo wR="f39" hR="f40" stAng="f41" swAng="f42"/>
                <a:arcTo wR="f43" hR="f44" stAng="f45" swAng="f46"/>
                <a:arcTo wR="f47" hR="f48" stAng="f49" swAng="f50"/>
                <a:arcTo wR="f51" hR="f52" stAng="f13" swAng="f53"/>
                <a:arcTo wR="f54" hR="f29" stAng="f14" swAng="f55"/>
                <a:close/>
              </a:path>
              <a:path w="43200" h="43200" fill="none">
                <a:moveTo>
                  <a:pt x="f56" y="f57"/>
                </a:moveTo>
                <a:arcTo wR="f54" hR="f29" stAng="f58" swAng="f59"/>
                <a:moveTo>
                  <a:pt x="f60" y="f61"/>
                </a:moveTo>
                <a:arcTo wR="f51" hR="f52" stAng="f62" swAng="f63"/>
                <a:moveTo>
                  <a:pt x="f64" y="f65"/>
                </a:moveTo>
                <a:arcTo wR="f43" hR="f44" stAng="f66" swAng="f67"/>
                <a:moveTo>
                  <a:pt x="f68" y="f69"/>
                </a:moveTo>
                <a:arcTo wR="f43" hR="f44" stAng="f70" swAng="f71"/>
                <a:moveTo>
                  <a:pt x="f72" y="f73"/>
                </a:moveTo>
                <a:arcTo wR="f39" hR="f40" stAng="f15" swAng="f74"/>
                <a:moveTo>
                  <a:pt x="f75" y="f76"/>
                </a:moveTo>
                <a:arcTo wR="f25" hR="f34" stAng="f77" swAng="f78"/>
                <a:moveTo>
                  <a:pt x="f79" y="f80"/>
                </a:moveTo>
                <a:arcTo wR="f31" hR="f32" stAng="f16" swAng="f81"/>
                <a:moveTo>
                  <a:pt x="f82" y="f83"/>
                </a:moveTo>
                <a:arcTo wR="f31" hR="f32" stAng="f17" swAng="f84"/>
                <a:moveTo>
                  <a:pt x="f85" y="f86"/>
                </a:moveTo>
                <a:arcTo wR="f28" hR="f29" stAng="f18" swAng="f87"/>
                <a:moveTo>
                  <a:pt x="f88" y="f89"/>
                </a:moveTo>
                <a:arcTo wR="f22" hR="f23" stAng="f19" swAng="f90"/>
                <a:moveTo>
                  <a:pt x="f91" y="f92"/>
                </a:moveTo>
                <a:arcTo wR="f22" hR="f23" stAng="f93" swAng="f94"/>
              </a:path>
            </a:pathLst>
          </a:custGeom>
          <a:gradFill>
            <a:gsLst>
              <a:gs pos="0">
                <a:srgbClr val="FF3399"/>
              </a:gs>
              <a:gs pos="100000">
                <a:srgbClr val="FF6633"/>
              </a:gs>
            </a:gsLst>
            <a:lin ang="5400000"/>
          </a:gradFill>
          <a:ln w="25402">
            <a:solidFill>
              <a:srgbClr val="385D8A"/>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5" name="Nuvola 9"/>
          <p:cNvSpPr/>
          <p:nvPr/>
        </p:nvSpPr>
        <p:spPr>
          <a:xfrm rot="21025912">
            <a:off x="6588226" y="2492893"/>
            <a:ext cx="2232251" cy="1584179"/>
          </a:xfrm>
          <a:custGeom>
            <a:avLst/>
            <a:gdLst>
              <a:gd name="f0" fmla="val 10800000"/>
              <a:gd name="f1" fmla="val 5400000"/>
              <a:gd name="f2" fmla="val 180"/>
              <a:gd name="f3" fmla="val w"/>
              <a:gd name="f4" fmla="val h"/>
              <a:gd name="f5" fmla="val 0"/>
              <a:gd name="f6" fmla="val 43200"/>
              <a:gd name="f7" fmla="+- 0 0 11429249"/>
              <a:gd name="f8" fmla="+- 0 0 8646143"/>
              <a:gd name="f9" fmla="+- 0 0 8748475"/>
              <a:gd name="f10" fmla="+- 0 0 7859163"/>
              <a:gd name="f11" fmla="+- 0 0 4722533"/>
              <a:gd name="f12" fmla="+- 0 0 2776035"/>
              <a:gd name="f13" fmla="+- 0 0 16496525"/>
              <a:gd name="f14" fmla="+- 0 0 14809710"/>
              <a:gd name="f15" fmla="+- 0 0 4217541"/>
              <a:gd name="f16" fmla="+- 0 0 824660"/>
              <a:gd name="f17" fmla="+- 0 0 8950887"/>
              <a:gd name="f18" fmla="+- 0 0 9809656"/>
              <a:gd name="f19" fmla="+- 0 0 4002417"/>
              <a:gd name="f20" fmla="val 3900"/>
              <a:gd name="f21" fmla="val 14370"/>
              <a:gd name="f22" fmla="val 6753"/>
              <a:gd name="f23" fmla="val 9190"/>
              <a:gd name="f24" fmla="val 7426832"/>
              <a:gd name="f25" fmla="val 5333"/>
              <a:gd name="f26" fmla="val 7267"/>
              <a:gd name="f27" fmla="val 5396714"/>
              <a:gd name="f28" fmla="val 4365"/>
              <a:gd name="f29" fmla="val 5945"/>
              <a:gd name="f30" fmla="val 5983381"/>
              <a:gd name="f31" fmla="val 4857"/>
              <a:gd name="f32" fmla="val 6595"/>
              <a:gd name="f33" fmla="val 7034504"/>
              <a:gd name="f34" fmla="val 7273"/>
              <a:gd name="f35" fmla="val 6541615"/>
              <a:gd name="f36" fmla="val 6775"/>
              <a:gd name="f37" fmla="val 9220"/>
              <a:gd name="f38" fmla="val 7816140"/>
              <a:gd name="f39" fmla="val 5785"/>
              <a:gd name="f40" fmla="val 7867"/>
              <a:gd name="f41" fmla="val 37501"/>
              <a:gd name="f42" fmla="val 6842000"/>
              <a:gd name="f43" fmla="val 6752"/>
              <a:gd name="f44" fmla="val 9215"/>
              <a:gd name="f45" fmla="val 1347096"/>
              <a:gd name="f46" fmla="val 6910353"/>
              <a:gd name="f47" fmla="val 7720"/>
              <a:gd name="f48" fmla="val 10543"/>
              <a:gd name="f49" fmla="val 3974558"/>
              <a:gd name="f50" fmla="val 4542661"/>
              <a:gd name="f51" fmla="val 4360"/>
              <a:gd name="f52" fmla="val 5918"/>
              <a:gd name="f53" fmla="val 8804134"/>
              <a:gd name="f54" fmla="val 4345"/>
              <a:gd name="f55" fmla="val 9151131"/>
              <a:gd name="f56" fmla="val 4693"/>
              <a:gd name="f57" fmla="val 26177"/>
              <a:gd name="f58" fmla="val 5204520"/>
              <a:gd name="f59" fmla="val 1585770"/>
              <a:gd name="f60" fmla="val 6928"/>
              <a:gd name="f61" fmla="val 34899"/>
              <a:gd name="f62" fmla="val 4416628"/>
              <a:gd name="f63" fmla="val 686848"/>
              <a:gd name="f64" fmla="val 16478"/>
              <a:gd name="f65" fmla="val 39090"/>
              <a:gd name="f66" fmla="val 8257448"/>
              <a:gd name="f67" fmla="val 844866"/>
              <a:gd name="f68" fmla="val 28827"/>
              <a:gd name="f69" fmla="val 34751"/>
              <a:gd name="f70" fmla="val 387196"/>
              <a:gd name="f71" fmla="val 959901"/>
              <a:gd name="f72" fmla="val 34129"/>
              <a:gd name="f73" fmla="val 22954"/>
              <a:gd name="f74" fmla="val 4255042"/>
              <a:gd name="f75" fmla="val 41798"/>
              <a:gd name="f76" fmla="val 15354"/>
              <a:gd name="f77" fmla="val 1819082"/>
              <a:gd name="f78" fmla="val 1665090"/>
              <a:gd name="f79" fmla="val 38324"/>
              <a:gd name="f80" fmla="val 5426"/>
              <a:gd name="f81" fmla="val 891534"/>
              <a:gd name="f82" fmla="val 29078"/>
              <a:gd name="f83" fmla="val 3952"/>
              <a:gd name="f84" fmla="val 1091722"/>
              <a:gd name="f85" fmla="val 22141"/>
              <a:gd name="f86" fmla="val 4720"/>
              <a:gd name="f87" fmla="val 1061181"/>
              <a:gd name="f88" fmla="val 14000"/>
              <a:gd name="f89" fmla="val 5192"/>
              <a:gd name="f90" fmla="val 739161"/>
              <a:gd name="f91" fmla="val 4127"/>
              <a:gd name="f92" fmla="val 15789"/>
              <a:gd name="f93" fmla="val 9459261"/>
              <a:gd name="f94" fmla="val 711490"/>
              <a:gd name="f95" fmla="+- 0 0 -90"/>
              <a:gd name="f96" fmla="+- 0 0 -180"/>
              <a:gd name="f97" fmla="+- 0 0 -270"/>
              <a:gd name="f98" fmla="+- 0 0 -360"/>
              <a:gd name="f99" fmla="*/ f3 1 43200"/>
              <a:gd name="f100" fmla="*/ f4 1 43200"/>
              <a:gd name="f101" fmla="val f5"/>
              <a:gd name="f102" fmla="val f6"/>
              <a:gd name="f103" fmla="*/ f95 f0 1"/>
              <a:gd name="f104" fmla="*/ f96 f0 1"/>
              <a:gd name="f105" fmla="*/ f97 f0 1"/>
              <a:gd name="f106" fmla="*/ f98 f0 1"/>
              <a:gd name="f107" fmla="+- f102 0 f101"/>
              <a:gd name="f108" fmla="*/ f103 1 f2"/>
              <a:gd name="f109" fmla="*/ f104 1 f2"/>
              <a:gd name="f110" fmla="*/ f105 1 f2"/>
              <a:gd name="f111" fmla="*/ f106 1 f2"/>
              <a:gd name="f112" fmla="*/ f107 1 2"/>
              <a:gd name="f113" fmla="*/ f107 1 43200"/>
              <a:gd name="f114" fmla="*/ f107 2977 1"/>
              <a:gd name="f115" fmla="*/ f107 3262 1"/>
              <a:gd name="f116" fmla="*/ f107 17087 1"/>
              <a:gd name="f117" fmla="*/ f107 17337 1"/>
              <a:gd name="f118" fmla="*/ f107 67 1"/>
              <a:gd name="f119" fmla="*/ f107 21577 1"/>
              <a:gd name="f120" fmla="*/ f107 21582 1"/>
              <a:gd name="f121" fmla="*/ f107 1235 1"/>
              <a:gd name="f122" fmla="+- f108 0 f1"/>
              <a:gd name="f123" fmla="+- f109 0 f1"/>
              <a:gd name="f124" fmla="+- f110 0 f1"/>
              <a:gd name="f125" fmla="+- f111 0 f1"/>
              <a:gd name="f126" fmla="+- f101 f112 0"/>
              <a:gd name="f127" fmla="*/ f114 1 21600"/>
              <a:gd name="f128" fmla="*/ f115 1 21600"/>
              <a:gd name="f129" fmla="*/ f116 1 21600"/>
              <a:gd name="f130" fmla="*/ f117 1 21600"/>
              <a:gd name="f131" fmla="*/ f118 1 21600"/>
              <a:gd name="f132" fmla="*/ f119 1 21600"/>
              <a:gd name="f133" fmla="*/ f120 1 21600"/>
              <a:gd name="f134" fmla="*/ f121 1 21600"/>
              <a:gd name="f135" fmla="*/ f133 1 f113"/>
              <a:gd name="f136" fmla="*/ f126 1 f113"/>
              <a:gd name="f137" fmla="*/ f132 1 f113"/>
              <a:gd name="f138" fmla="*/ f131 1 f113"/>
              <a:gd name="f139" fmla="*/ f134 1 f113"/>
              <a:gd name="f140" fmla="*/ f127 1 f113"/>
              <a:gd name="f141" fmla="*/ f129 1 f113"/>
              <a:gd name="f142" fmla="*/ f128 1 f113"/>
              <a:gd name="f143" fmla="*/ f130 1 f113"/>
              <a:gd name="f144" fmla="*/ f140 f99 1"/>
              <a:gd name="f145" fmla="*/ f141 f99 1"/>
              <a:gd name="f146" fmla="*/ f143 f100 1"/>
              <a:gd name="f147" fmla="*/ f142 f100 1"/>
              <a:gd name="f148" fmla="*/ f135 f99 1"/>
              <a:gd name="f149" fmla="*/ f136 f100 1"/>
              <a:gd name="f150" fmla="*/ f136 f99 1"/>
              <a:gd name="f151" fmla="*/ f137 f100 1"/>
              <a:gd name="f152" fmla="*/ f138 f99 1"/>
              <a:gd name="f153" fmla="*/ f139 f100 1"/>
            </a:gdLst>
            <a:ahLst/>
            <a:cxnLst>
              <a:cxn ang="3cd4">
                <a:pos x="hc" y="t"/>
              </a:cxn>
              <a:cxn ang="0">
                <a:pos x="r" y="vc"/>
              </a:cxn>
              <a:cxn ang="cd4">
                <a:pos x="hc" y="b"/>
              </a:cxn>
              <a:cxn ang="cd2">
                <a:pos x="l" y="vc"/>
              </a:cxn>
              <a:cxn ang="f122">
                <a:pos x="f148" y="f149"/>
              </a:cxn>
              <a:cxn ang="f123">
                <a:pos x="f150" y="f151"/>
              </a:cxn>
              <a:cxn ang="f124">
                <a:pos x="f152" y="f149"/>
              </a:cxn>
              <a:cxn ang="f125">
                <a:pos x="f150" y="f153"/>
              </a:cxn>
            </a:cxnLst>
            <a:rect l="f144" t="f147" r="f145" b="f146"/>
            <a:pathLst>
              <a:path w="43200" h="43200">
                <a:moveTo>
                  <a:pt x="f20" y="f21"/>
                </a:moveTo>
                <a:arcTo wR="f22" hR="f23" stAng="f7" swAng="f24"/>
                <a:arcTo wR="f25" hR="f26" stAng="f8" swAng="f27"/>
                <a:arcTo wR="f28" hR="f29" stAng="f9" swAng="f30"/>
                <a:arcTo wR="f31" hR="f32" stAng="f10" swAng="f33"/>
                <a:arcTo wR="f25" hR="f34" stAng="f11" swAng="f35"/>
                <a:arcTo wR="f36" hR="f37" stAng="f12" swAng="f38"/>
                <a:arcTo wR="f39" hR="f40" stAng="f41" swAng="f42"/>
                <a:arcTo wR="f43" hR="f44" stAng="f45" swAng="f46"/>
                <a:arcTo wR="f47" hR="f48" stAng="f49" swAng="f50"/>
                <a:arcTo wR="f51" hR="f52" stAng="f13" swAng="f53"/>
                <a:arcTo wR="f54" hR="f29" stAng="f14" swAng="f55"/>
                <a:close/>
              </a:path>
              <a:path w="43200" h="43200" fill="none">
                <a:moveTo>
                  <a:pt x="f56" y="f57"/>
                </a:moveTo>
                <a:arcTo wR="f54" hR="f29" stAng="f58" swAng="f59"/>
                <a:moveTo>
                  <a:pt x="f60" y="f61"/>
                </a:moveTo>
                <a:arcTo wR="f51" hR="f52" stAng="f62" swAng="f63"/>
                <a:moveTo>
                  <a:pt x="f64" y="f65"/>
                </a:moveTo>
                <a:arcTo wR="f43" hR="f44" stAng="f66" swAng="f67"/>
                <a:moveTo>
                  <a:pt x="f68" y="f69"/>
                </a:moveTo>
                <a:arcTo wR="f43" hR="f44" stAng="f70" swAng="f71"/>
                <a:moveTo>
                  <a:pt x="f72" y="f73"/>
                </a:moveTo>
                <a:arcTo wR="f39" hR="f40" stAng="f15" swAng="f74"/>
                <a:moveTo>
                  <a:pt x="f75" y="f76"/>
                </a:moveTo>
                <a:arcTo wR="f25" hR="f34" stAng="f77" swAng="f78"/>
                <a:moveTo>
                  <a:pt x="f79" y="f80"/>
                </a:moveTo>
                <a:arcTo wR="f31" hR="f32" stAng="f16" swAng="f81"/>
                <a:moveTo>
                  <a:pt x="f82" y="f83"/>
                </a:moveTo>
                <a:arcTo wR="f31" hR="f32" stAng="f17" swAng="f84"/>
                <a:moveTo>
                  <a:pt x="f85" y="f86"/>
                </a:moveTo>
                <a:arcTo wR="f28" hR="f29" stAng="f18" swAng="f87"/>
                <a:moveTo>
                  <a:pt x="f88" y="f89"/>
                </a:moveTo>
                <a:arcTo wR="f22" hR="f23" stAng="f19" swAng="f90"/>
                <a:moveTo>
                  <a:pt x="f91" y="f92"/>
                </a:moveTo>
                <a:arcTo wR="f22" hR="f23" stAng="f93" swAng="f94"/>
              </a:path>
            </a:pathLst>
          </a:custGeom>
          <a:gradFill>
            <a:gsLst>
              <a:gs pos="0">
                <a:srgbClr val="FF3399"/>
              </a:gs>
              <a:gs pos="100000">
                <a:srgbClr val="FF6633"/>
              </a:gs>
            </a:gsLst>
            <a:lin ang="5400000"/>
          </a:gradFill>
          <a:ln w="25402">
            <a:solidFill>
              <a:srgbClr val="385D8A"/>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6" name="Nuvola 10"/>
          <p:cNvSpPr/>
          <p:nvPr/>
        </p:nvSpPr>
        <p:spPr>
          <a:xfrm>
            <a:off x="323523" y="4653134"/>
            <a:ext cx="2088233" cy="1584179"/>
          </a:xfrm>
          <a:custGeom>
            <a:avLst/>
            <a:gdLst>
              <a:gd name="f0" fmla="val 10800000"/>
              <a:gd name="f1" fmla="val 5400000"/>
              <a:gd name="f2" fmla="val 180"/>
              <a:gd name="f3" fmla="val w"/>
              <a:gd name="f4" fmla="val h"/>
              <a:gd name="f5" fmla="val 0"/>
              <a:gd name="f6" fmla="val 43200"/>
              <a:gd name="f7" fmla="+- 0 0 11429249"/>
              <a:gd name="f8" fmla="+- 0 0 8646143"/>
              <a:gd name="f9" fmla="+- 0 0 8748475"/>
              <a:gd name="f10" fmla="+- 0 0 7859163"/>
              <a:gd name="f11" fmla="+- 0 0 4722533"/>
              <a:gd name="f12" fmla="+- 0 0 2776035"/>
              <a:gd name="f13" fmla="+- 0 0 16496525"/>
              <a:gd name="f14" fmla="+- 0 0 14809710"/>
              <a:gd name="f15" fmla="+- 0 0 4217541"/>
              <a:gd name="f16" fmla="+- 0 0 824660"/>
              <a:gd name="f17" fmla="+- 0 0 8950887"/>
              <a:gd name="f18" fmla="+- 0 0 9809656"/>
              <a:gd name="f19" fmla="+- 0 0 4002417"/>
              <a:gd name="f20" fmla="val 3900"/>
              <a:gd name="f21" fmla="val 14370"/>
              <a:gd name="f22" fmla="val 6753"/>
              <a:gd name="f23" fmla="val 9190"/>
              <a:gd name="f24" fmla="val 7426832"/>
              <a:gd name="f25" fmla="val 5333"/>
              <a:gd name="f26" fmla="val 7267"/>
              <a:gd name="f27" fmla="val 5396714"/>
              <a:gd name="f28" fmla="val 4365"/>
              <a:gd name="f29" fmla="val 5945"/>
              <a:gd name="f30" fmla="val 5983381"/>
              <a:gd name="f31" fmla="val 4857"/>
              <a:gd name="f32" fmla="val 6595"/>
              <a:gd name="f33" fmla="val 7034504"/>
              <a:gd name="f34" fmla="val 7273"/>
              <a:gd name="f35" fmla="val 6541615"/>
              <a:gd name="f36" fmla="val 6775"/>
              <a:gd name="f37" fmla="val 9220"/>
              <a:gd name="f38" fmla="val 7816140"/>
              <a:gd name="f39" fmla="val 5785"/>
              <a:gd name="f40" fmla="val 7867"/>
              <a:gd name="f41" fmla="val 37501"/>
              <a:gd name="f42" fmla="val 6842000"/>
              <a:gd name="f43" fmla="val 6752"/>
              <a:gd name="f44" fmla="val 9215"/>
              <a:gd name="f45" fmla="val 1347096"/>
              <a:gd name="f46" fmla="val 6910353"/>
              <a:gd name="f47" fmla="val 7720"/>
              <a:gd name="f48" fmla="val 10543"/>
              <a:gd name="f49" fmla="val 3974558"/>
              <a:gd name="f50" fmla="val 4542661"/>
              <a:gd name="f51" fmla="val 4360"/>
              <a:gd name="f52" fmla="val 5918"/>
              <a:gd name="f53" fmla="val 8804134"/>
              <a:gd name="f54" fmla="val 4345"/>
              <a:gd name="f55" fmla="val 9151131"/>
              <a:gd name="f56" fmla="val 4693"/>
              <a:gd name="f57" fmla="val 26177"/>
              <a:gd name="f58" fmla="val 5204520"/>
              <a:gd name="f59" fmla="val 1585770"/>
              <a:gd name="f60" fmla="val 6928"/>
              <a:gd name="f61" fmla="val 34899"/>
              <a:gd name="f62" fmla="val 4416628"/>
              <a:gd name="f63" fmla="val 686848"/>
              <a:gd name="f64" fmla="val 16478"/>
              <a:gd name="f65" fmla="val 39090"/>
              <a:gd name="f66" fmla="val 8257448"/>
              <a:gd name="f67" fmla="val 844866"/>
              <a:gd name="f68" fmla="val 28827"/>
              <a:gd name="f69" fmla="val 34751"/>
              <a:gd name="f70" fmla="val 387196"/>
              <a:gd name="f71" fmla="val 959901"/>
              <a:gd name="f72" fmla="val 34129"/>
              <a:gd name="f73" fmla="val 22954"/>
              <a:gd name="f74" fmla="val 4255042"/>
              <a:gd name="f75" fmla="val 41798"/>
              <a:gd name="f76" fmla="val 15354"/>
              <a:gd name="f77" fmla="val 1819082"/>
              <a:gd name="f78" fmla="val 1665090"/>
              <a:gd name="f79" fmla="val 38324"/>
              <a:gd name="f80" fmla="val 5426"/>
              <a:gd name="f81" fmla="val 891534"/>
              <a:gd name="f82" fmla="val 29078"/>
              <a:gd name="f83" fmla="val 3952"/>
              <a:gd name="f84" fmla="val 1091722"/>
              <a:gd name="f85" fmla="val 22141"/>
              <a:gd name="f86" fmla="val 4720"/>
              <a:gd name="f87" fmla="val 1061181"/>
              <a:gd name="f88" fmla="val 14000"/>
              <a:gd name="f89" fmla="val 5192"/>
              <a:gd name="f90" fmla="val 739161"/>
              <a:gd name="f91" fmla="val 4127"/>
              <a:gd name="f92" fmla="val 15789"/>
              <a:gd name="f93" fmla="val 9459261"/>
              <a:gd name="f94" fmla="val 711490"/>
              <a:gd name="f95" fmla="+- 0 0 -90"/>
              <a:gd name="f96" fmla="+- 0 0 -180"/>
              <a:gd name="f97" fmla="+- 0 0 -270"/>
              <a:gd name="f98" fmla="+- 0 0 -360"/>
              <a:gd name="f99" fmla="*/ f3 1 43200"/>
              <a:gd name="f100" fmla="*/ f4 1 43200"/>
              <a:gd name="f101" fmla="val f5"/>
              <a:gd name="f102" fmla="val f6"/>
              <a:gd name="f103" fmla="*/ f95 f0 1"/>
              <a:gd name="f104" fmla="*/ f96 f0 1"/>
              <a:gd name="f105" fmla="*/ f97 f0 1"/>
              <a:gd name="f106" fmla="*/ f98 f0 1"/>
              <a:gd name="f107" fmla="+- f102 0 f101"/>
              <a:gd name="f108" fmla="*/ f103 1 f2"/>
              <a:gd name="f109" fmla="*/ f104 1 f2"/>
              <a:gd name="f110" fmla="*/ f105 1 f2"/>
              <a:gd name="f111" fmla="*/ f106 1 f2"/>
              <a:gd name="f112" fmla="*/ f107 1 2"/>
              <a:gd name="f113" fmla="*/ f107 1 43200"/>
              <a:gd name="f114" fmla="*/ f107 2977 1"/>
              <a:gd name="f115" fmla="*/ f107 3262 1"/>
              <a:gd name="f116" fmla="*/ f107 17087 1"/>
              <a:gd name="f117" fmla="*/ f107 17337 1"/>
              <a:gd name="f118" fmla="*/ f107 67 1"/>
              <a:gd name="f119" fmla="*/ f107 21577 1"/>
              <a:gd name="f120" fmla="*/ f107 21582 1"/>
              <a:gd name="f121" fmla="*/ f107 1235 1"/>
              <a:gd name="f122" fmla="+- f108 0 f1"/>
              <a:gd name="f123" fmla="+- f109 0 f1"/>
              <a:gd name="f124" fmla="+- f110 0 f1"/>
              <a:gd name="f125" fmla="+- f111 0 f1"/>
              <a:gd name="f126" fmla="+- f101 f112 0"/>
              <a:gd name="f127" fmla="*/ f114 1 21600"/>
              <a:gd name="f128" fmla="*/ f115 1 21600"/>
              <a:gd name="f129" fmla="*/ f116 1 21600"/>
              <a:gd name="f130" fmla="*/ f117 1 21600"/>
              <a:gd name="f131" fmla="*/ f118 1 21600"/>
              <a:gd name="f132" fmla="*/ f119 1 21600"/>
              <a:gd name="f133" fmla="*/ f120 1 21600"/>
              <a:gd name="f134" fmla="*/ f121 1 21600"/>
              <a:gd name="f135" fmla="*/ f133 1 f113"/>
              <a:gd name="f136" fmla="*/ f126 1 f113"/>
              <a:gd name="f137" fmla="*/ f132 1 f113"/>
              <a:gd name="f138" fmla="*/ f131 1 f113"/>
              <a:gd name="f139" fmla="*/ f134 1 f113"/>
              <a:gd name="f140" fmla="*/ f127 1 f113"/>
              <a:gd name="f141" fmla="*/ f129 1 f113"/>
              <a:gd name="f142" fmla="*/ f128 1 f113"/>
              <a:gd name="f143" fmla="*/ f130 1 f113"/>
              <a:gd name="f144" fmla="*/ f140 f99 1"/>
              <a:gd name="f145" fmla="*/ f141 f99 1"/>
              <a:gd name="f146" fmla="*/ f143 f100 1"/>
              <a:gd name="f147" fmla="*/ f142 f100 1"/>
              <a:gd name="f148" fmla="*/ f135 f99 1"/>
              <a:gd name="f149" fmla="*/ f136 f100 1"/>
              <a:gd name="f150" fmla="*/ f136 f99 1"/>
              <a:gd name="f151" fmla="*/ f137 f100 1"/>
              <a:gd name="f152" fmla="*/ f138 f99 1"/>
              <a:gd name="f153" fmla="*/ f139 f100 1"/>
            </a:gdLst>
            <a:ahLst/>
            <a:cxnLst>
              <a:cxn ang="3cd4">
                <a:pos x="hc" y="t"/>
              </a:cxn>
              <a:cxn ang="0">
                <a:pos x="r" y="vc"/>
              </a:cxn>
              <a:cxn ang="cd4">
                <a:pos x="hc" y="b"/>
              </a:cxn>
              <a:cxn ang="cd2">
                <a:pos x="l" y="vc"/>
              </a:cxn>
              <a:cxn ang="f122">
                <a:pos x="f148" y="f149"/>
              </a:cxn>
              <a:cxn ang="f123">
                <a:pos x="f150" y="f151"/>
              </a:cxn>
              <a:cxn ang="f124">
                <a:pos x="f152" y="f149"/>
              </a:cxn>
              <a:cxn ang="f125">
                <a:pos x="f150" y="f153"/>
              </a:cxn>
            </a:cxnLst>
            <a:rect l="f144" t="f147" r="f145" b="f146"/>
            <a:pathLst>
              <a:path w="43200" h="43200">
                <a:moveTo>
                  <a:pt x="f20" y="f21"/>
                </a:moveTo>
                <a:arcTo wR="f22" hR="f23" stAng="f7" swAng="f24"/>
                <a:arcTo wR="f25" hR="f26" stAng="f8" swAng="f27"/>
                <a:arcTo wR="f28" hR="f29" stAng="f9" swAng="f30"/>
                <a:arcTo wR="f31" hR="f32" stAng="f10" swAng="f33"/>
                <a:arcTo wR="f25" hR="f34" stAng="f11" swAng="f35"/>
                <a:arcTo wR="f36" hR="f37" stAng="f12" swAng="f38"/>
                <a:arcTo wR="f39" hR="f40" stAng="f41" swAng="f42"/>
                <a:arcTo wR="f43" hR="f44" stAng="f45" swAng="f46"/>
                <a:arcTo wR="f47" hR="f48" stAng="f49" swAng="f50"/>
                <a:arcTo wR="f51" hR="f52" stAng="f13" swAng="f53"/>
                <a:arcTo wR="f54" hR="f29" stAng="f14" swAng="f55"/>
                <a:close/>
              </a:path>
              <a:path w="43200" h="43200" fill="none">
                <a:moveTo>
                  <a:pt x="f56" y="f57"/>
                </a:moveTo>
                <a:arcTo wR="f54" hR="f29" stAng="f58" swAng="f59"/>
                <a:moveTo>
                  <a:pt x="f60" y="f61"/>
                </a:moveTo>
                <a:arcTo wR="f51" hR="f52" stAng="f62" swAng="f63"/>
                <a:moveTo>
                  <a:pt x="f64" y="f65"/>
                </a:moveTo>
                <a:arcTo wR="f43" hR="f44" stAng="f66" swAng="f67"/>
                <a:moveTo>
                  <a:pt x="f68" y="f69"/>
                </a:moveTo>
                <a:arcTo wR="f43" hR="f44" stAng="f70" swAng="f71"/>
                <a:moveTo>
                  <a:pt x="f72" y="f73"/>
                </a:moveTo>
                <a:arcTo wR="f39" hR="f40" stAng="f15" swAng="f74"/>
                <a:moveTo>
                  <a:pt x="f75" y="f76"/>
                </a:moveTo>
                <a:arcTo wR="f25" hR="f34" stAng="f77" swAng="f78"/>
                <a:moveTo>
                  <a:pt x="f79" y="f80"/>
                </a:moveTo>
                <a:arcTo wR="f31" hR="f32" stAng="f16" swAng="f81"/>
                <a:moveTo>
                  <a:pt x="f82" y="f83"/>
                </a:moveTo>
                <a:arcTo wR="f31" hR="f32" stAng="f17" swAng="f84"/>
                <a:moveTo>
                  <a:pt x="f85" y="f86"/>
                </a:moveTo>
                <a:arcTo wR="f28" hR="f29" stAng="f18" swAng="f87"/>
                <a:moveTo>
                  <a:pt x="f88" y="f89"/>
                </a:moveTo>
                <a:arcTo wR="f22" hR="f23" stAng="f19" swAng="f90"/>
                <a:moveTo>
                  <a:pt x="f91" y="f92"/>
                </a:moveTo>
                <a:arcTo wR="f22" hR="f23" stAng="f93" swAng="f94"/>
              </a:path>
            </a:pathLst>
          </a:custGeom>
          <a:gradFill>
            <a:gsLst>
              <a:gs pos="0">
                <a:srgbClr val="FF3399"/>
              </a:gs>
              <a:gs pos="100000">
                <a:srgbClr val="FF6633"/>
              </a:gs>
            </a:gsLst>
            <a:lin ang="5400000"/>
          </a:gradFill>
          <a:ln w="25402">
            <a:solidFill>
              <a:srgbClr val="385D8A"/>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7" name="Nuvola 11"/>
          <p:cNvSpPr/>
          <p:nvPr/>
        </p:nvSpPr>
        <p:spPr>
          <a:xfrm>
            <a:off x="611559" y="2636910"/>
            <a:ext cx="1944215" cy="1368152"/>
          </a:xfrm>
          <a:custGeom>
            <a:avLst/>
            <a:gdLst>
              <a:gd name="f0" fmla="val 10800000"/>
              <a:gd name="f1" fmla="val 5400000"/>
              <a:gd name="f2" fmla="val 180"/>
              <a:gd name="f3" fmla="val w"/>
              <a:gd name="f4" fmla="val h"/>
              <a:gd name="f5" fmla="val 0"/>
              <a:gd name="f6" fmla="val 43200"/>
              <a:gd name="f7" fmla="+- 0 0 11429249"/>
              <a:gd name="f8" fmla="+- 0 0 8646143"/>
              <a:gd name="f9" fmla="+- 0 0 8748475"/>
              <a:gd name="f10" fmla="+- 0 0 7859163"/>
              <a:gd name="f11" fmla="+- 0 0 4722533"/>
              <a:gd name="f12" fmla="+- 0 0 2776035"/>
              <a:gd name="f13" fmla="+- 0 0 16496525"/>
              <a:gd name="f14" fmla="+- 0 0 14809710"/>
              <a:gd name="f15" fmla="+- 0 0 4217541"/>
              <a:gd name="f16" fmla="+- 0 0 824660"/>
              <a:gd name="f17" fmla="+- 0 0 8950887"/>
              <a:gd name="f18" fmla="+- 0 0 9809656"/>
              <a:gd name="f19" fmla="+- 0 0 4002417"/>
              <a:gd name="f20" fmla="val 3900"/>
              <a:gd name="f21" fmla="val 14370"/>
              <a:gd name="f22" fmla="val 6753"/>
              <a:gd name="f23" fmla="val 9190"/>
              <a:gd name="f24" fmla="val 7426832"/>
              <a:gd name="f25" fmla="val 5333"/>
              <a:gd name="f26" fmla="val 7267"/>
              <a:gd name="f27" fmla="val 5396714"/>
              <a:gd name="f28" fmla="val 4365"/>
              <a:gd name="f29" fmla="val 5945"/>
              <a:gd name="f30" fmla="val 5983381"/>
              <a:gd name="f31" fmla="val 4857"/>
              <a:gd name="f32" fmla="val 6595"/>
              <a:gd name="f33" fmla="val 7034504"/>
              <a:gd name="f34" fmla="val 7273"/>
              <a:gd name="f35" fmla="val 6541615"/>
              <a:gd name="f36" fmla="val 6775"/>
              <a:gd name="f37" fmla="val 9220"/>
              <a:gd name="f38" fmla="val 7816140"/>
              <a:gd name="f39" fmla="val 5785"/>
              <a:gd name="f40" fmla="val 7867"/>
              <a:gd name="f41" fmla="val 37501"/>
              <a:gd name="f42" fmla="val 6842000"/>
              <a:gd name="f43" fmla="val 6752"/>
              <a:gd name="f44" fmla="val 9215"/>
              <a:gd name="f45" fmla="val 1347096"/>
              <a:gd name="f46" fmla="val 6910353"/>
              <a:gd name="f47" fmla="val 7720"/>
              <a:gd name="f48" fmla="val 10543"/>
              <a:gd name="f49" fmla="val 3974558"/>
              <a:gd name="f50" fmla="val 4542661"/>
              <a:gd name="f51" fmla="val 4360"/>
              <a:gd name="f52" fmla="val 5918"/>
              <a:gd name="f53" fmla="val 8804134"/>
              <a:gd name="f54" fmla="val 4345"/>
              <a:gd name="f55" fmla="val 9151131"/>
              <a:gd name="f56" fmla="val 4693"/>
              <a:gd name="f57" fmla="val 26177"/>
              <a:gd name="f58" fmla="val 5204520"/>
              <a:gd name="f59" fmla="val 1585770"/>
              <a:gd name="f60" fmla="val 6928"/>
              <a:gd name="f61" fmla="val 34899"/>
              <a:gd name="f62" fmla="val 4416628"/>
              <a:gd name="f63" fmla="val 686848"/>
              <a:gd name="f64" fmla="val 16478"/>
              <a:gd name="f65" fmla="val 39090"/>
              <a:gd name="f66" fmla="val 8257448"/>
              <a:gd name="f67" fmla="val 844866"/>
              <a:gd name="f68" fmla="val 28827"/>
              <a:gd name="f69" fmla="val 34751"/>
              <a:gd name="f70" fmla="val 387196"/>
              <a:gd name="f71" fmla="val 959901"/>
              <a:gd name="f72" fmla="val 34129"/>
              <a:gd name="f73" fmla="val 22954"/>
              <a:gd name="f74" fmla="val 4255042"/>
              <a:gd name="f75" fmla="val 41798"/>
              <a:gd name="f76" fmla="val 15354"/>
              <a:gd name="f77" fmla="val 1819082"/>
              <a:gd name="f78" fmla="val 1665090"/>
              <a:gd name="f79" fmla="val 38324"/>
              <a:gd name="f80" fmla="val 5426"/>
              <a:gd name="f81" fmla="val 891534"/>
              <a:gd name="f82" fmla="val 29078"/>
              <a:gd name="f83" fmla="val 3952"/>
              <a:gd name="f84" fmla="val 1091722"/>
              <a:gd name="f85" fmla="val 22141"/>
              <a:gd name="f86" fmla="val 4720"/>
              <a:gd name="f87" fmla="val 1061181"/>
              <a:gd name="f88" fmla="val 14000"/>
              <a:gd name="f89" fmla="val 5192"/>
              <a:gd name="f90" fmla="val 739161"/>
              <a:gd name="f91" fmla="val 4127"/>
              <a:gd name="f92" fmla="val 15789"/>
              <a:gd name="f93" fmla="val 9459261"/>
              <a:gd name="f94" fmla="val 711490"/>
              <a:gd name="f95" fmla="+- 0 0 -90"/>
              <a:gd name="f96" fmla="+- 0 0 -180"/>
              <a:gd name="f97" fmla="+- 0 0 -270"/>
              <a:gd name="f98" fmla="+- 0 0 -360"/>
              <a:gd name="f99" fmla="*/ f3 1 43200"/>
              <a:gd name="f100" fmla="*/ f4 1 43200"/>
              <a:gd name="f101" fmla="val f5"/>
              <a:gd name="f102" fmla="val f6"/>
              <a:gd name="f103" fmla="*/ f95 f0 1"/>
              <a:gd name="f104" fmla="*/ f96 f0 1"/>
              <a:gd name="f105" fmla="*/ f97 f0 1"/>
              <a:gd name="f106" fmla="*/ f98 f0 1"/>
              <a:gd name="f107" fmla="+- f102 0 f101"/>
              <a:gd name="f108" fmla="*/ f103 1 f2"/>
              <a:gd name="f109" fmla="*/ f104 1 f2"/>
              <a:gd name="f110" fmla="*/ f105 1 f2"/>
              <a:gd name="f111" fmla="*/ f106 1 f2"/>
              <a:gd name="f112" fmla="*/ f107 1 2"/>
              <a:gd name="f113" fmla="*/ f107 1 43200"/>
              <a:gd name="f114" fmla="*/ f107 2977 1"/>
              <a:gd name="f115" fmla="*/ f107 3262 1"/>
              <a:gd name="f116" fmla="*/ f107 17087 1"/>
              <a:gd name="f117" fmla="*/ f107 17337 1"/>
              <a:gd name="f118" fmla="*/ f107 67 1"/>
              <a:gd name="f119" fmla="*/ f107 21577 1"/>
              <a:gd name="f120" fmla="*/ f107 21582 1"/>
              <a:gd name="f121" fmla="*/ f107 1235 1"/>
              <a:gd name="f122" fmla="+- f108 0 f1"/>
              <a:gd name="f123" fmla="+- f109 0 f1"/>
              <a:gd name="f124" fmla="+- f110 0 f1"/>
              <a:gd name="f125" fmla="+- f111 0 f1"/>
              <a:gd name="f126" fmla="+- f101 f112 0"/>
              <a:gd name="f127" fmla="*/ f114 1 21600"/>
              <a:gd name="f128" fmla="*/ f115 1 21600"/>
              <a:gd name="f129" fmla="*/ f116 1 21600"/>
              <a:gd name="f130" fmla="*/ f117 1 21600"/>
              <a:gd name="f131" fmla="*/ f118 1 21600"/>
              <a:gd name="f132" fmla="*/ f119 1 21600"/>
              <a:gd name="f133" fmla="*/ f120 1 21600"/>
              <a:gd name="f134" fmla="*/ f121 1 21600"/>
              <a:gd name="f135" fmla="*/ f133 1 f113"/>
              <a:gd name="f136" fmla="*/ f126 1 f113"/>
              <a:gd name="f137" fmla="*/ f132 1 f113"/>
              <a:gd name="f138" fmla="*/ f131 1 f113"/>
              <a:gd name="f139" fmla="*/ f134 1 f113"/>
              <a:gd name="f140" fmla="*/ f127 1 f113"/>
              <a:gd name="f141" fmla="*/ f129 1 f113"/>
              <a:gd name="f142" fmla="*/ f128 1 f113"/>
              <a:gd name="f143" fmla="*/ f130 1 f113"/>
              <a:gd name="f144" fmla="*/ f140 f99 1"/>
              <a:gd name="f145" fmla="*/ f141 f99 1"/>
              <a:gd name="f146" fmla="*/ f143 f100 1"/>
              <a:gd name="f147" fmla="*/ f142 f100 1"/>
              <a:gd name="f148" fmla="*/ f135 f99 1"/>
              <a:gd name="f149" fmla="*/ f136 f100 1"/>
              <a:gd name="f150" fmla="*/ f136 f99 1"/>
              <a:gd name="f151" fmla="*/ f137 f100 1"/>
              <a:gd name="f152" fmla="*/ f138 f99 1"/>
              <a:gd name="f153" fmla="*/ f139 f100 1"/>
            </a:gdLst>
            <a:ahLst/>
            <a:cxnLst>
              <a:cxn ang="3cd4">
                <a:pos x="hc" y="t"/>
              </a:cxn>
              <a:cxn ang="0">
                <a:pos x="r" y="vc"/>
              </a:cxn>
              <a:cxn ang="cd4">
                <a:pos x="hc" y="b"/>
              </a:cxn>
              <a:cxn ang="cd2">
                <a:pos x="l" y="vc"/>
              </a:cxn>
              <a:cxn ang="f122">
                <a:pos x="f148" y="f149"/>
              </a:cxn>
              <a:cxn ang="f123">
                <a:pos x="f150" y="f151"/>
              </a:cxn>
              <a:cxn ang="f124">
                <a:pos x="f152" y="f149"/>
              </a:cxn>
              <a:cxn ang="f125">
                <a:pos x="f150" y="f153"/>
              </a:cxn>
            </a:cxnLst>
            <a:rect l="f144" t="f147" r="f145" b="f146"/>
            <a:pathLst>
              <a:path w="43200" h="43200">
                <a:moveTo>
                  <a:pt x="f20" y="f21"/>
                </a:moveTo>
                <a:arcTo wR="f22" hR="f23" stAng="f7" swAng="f24"/>
                <a:arcTo wR="f25" hR="f26" stAng="f8" swAng="f27"/>
                <a:arcTo wR="f28" hR="f29" stAng="f9" swAng="f30"/>
                <a:arcTo wR="f31" hR="f32" stAng="f10" swAng="f33"/>
                <a:arcTo wR="f25" hR="f34" stAng="f11" swAng="f35"/>
                <a:arcTo wR="f36" hR="f37" stAng="f12" swAng="f38"/>
                <a:arcTo wR="f39" hR="f40" stAng="f41" swAng="f42"/>
                <a:arcTo wR="f43" hR="f44" stAng="f45" swAng="f46"/>
                <a:arcTo wR="f47" hR="f48" stAng="f49" swAng="f50"/>
                <a:arcTo wR="f51" hR="f52" stAng="f13" swAng="f53"/>
                <a:arcTo wR="f54" hR="f29" stAng="f14" swAng="f55"/>
                <a:close/>
              </a:path>
              <a:path w="43200" h="43200" fill="none">
                <a:moveTo>
                  <a:pt x="f56" y="f57"/>
                </a:moveTo>
                <a:arcTo wR="f54" hR="f29" stAng="f58" swAng="f59"/>
                <a:moveTo>
                  <a:pt x="f60" y="f61"/>
                </a:moveTo>
                <a:arcTo wR="f51" hR="f52" stAng="f62" swAng="f63"/>
                <a:moveTo>
                  <a:pt x="f64" y="f65"/>
                </a:moveTo>
                <a:arcTo wR="f43" hR="f44" stAng="f66" swAng="f67"/>
                <a:moveTo>
                  <a:pt x="f68" y="f69"/>
                </a:moveTo>
                <a:arcTo wR="f43" hR="f44" stAng="f70" swAng="f71"/>
                <a:moveTo>
                  <a:pt x="f72" y="f73"/>
                </a:moveTo>
                <a:arcTo wR="f39" hR="f40" stAng="f15" swAng="f74"/>
                <a:moveTo>
                  <a:pt x="f75" y="f76"/>
                </a:moveTo>
                <a:arcTo wR="f25" hR="f34" stAng="f77" swAng="f78"/>
                <a:moveTo>
                  <a:pt x="f79" y="f80"/>
                </a:moveTo>
                <a:arcTo wR="f31" hR="f32" stAng="f16" swAng="f81"/>
                <a:moveTo>
                  <a:pt x="f82" y="f83"/>
                </a:moveTo>
                <a:arcTo wR="f31" hR="f32" stAng="f17" swAng="f84"/>
                <a:moveTo>
                  <a:pt x="f85" y="f86"/>
                </a:moveTo>
                <a:arcTo wR="f28" hR="f29" stAng="f18" swAng="f87"/>
                <a:moveTo>
                  <a:pt x="f88" y="f89"/>
                </a:moveTo>
                <a:arcTo wR="f22" hR="f23" stAng="f19" swAng="f90"/>
                <a:moveTo>
                  <a:pt x="f91" y="f92"/>
                </a:moveTo>
                <a:arcTo wR="f22" hR="f23" stAng="f93" swAng="f94"/>
              </a:path>
            </a:pathLst>
          </a:custGeom>
          <a:gradFill>
            <a:gsLst>
              <a:gs pos="0">
                <a:srgbClr val="FF3399"/>
              </a:gs>
              <a:gs pos="100000">
                <a:srgbClr val="FF6633"/>
              </a:gs>
            </a:gsLst>
            <a:path path="circle">
              <a:fillToRect l="100000" t="100000"/>
            </a:path>
          </a:gradFill>
          <a:ln w="25402">
            <a:solidFill>
              <a:srgbClr val="385D8A"/>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8" name="Nuvola 12"/>
          <p:cNvSpPr/>
          <p:nvPr/>
        </p:nvSpPr>
        <p:spPr>
          <a:xfrm rot="1331371">
            <a:off x="6641187" y="4985457"/>
            <a:ext cx="2306436" cy="1492264"/>
          </a:xfrm>
          <a:custGeom>
            <a:avLst/>
            <a:gdLst>
              <a:gd name="f0" fmla="val 10800000"/>
              <a:gd name="f1" fmla="val 5400000"/>
              <a:gd name="f2" fmla="val 180"/>
              <a:gd name="f3" fmla="val w"/>
              <a:gd name="f4" fmla="val h"/>
              <a:gd name="f5" fmla="val 0"/>
              <a:gd name="f6" fmla="val 43200"/>
              <a:gd name="f7" fmla="+- 0 0 11429249"/>
              <a:gd name="f8" fmla="+- 0 0 8646143"/>
              <a:gd name="f9" fmla="+- 0 0 8748475"/>
              <a:gd name="f10" fmla="+- 0 0 7859163"/>
              <a:gd name="f11" fmla="+- 0 0 4722533"/>
              <a:gd name="f12" fmla="+- 0 0 2776035"/>
              <a:gd name="f13" fmla="+- 0 0 16496525"/>
              <a:gd name="f14" fmla="+- 0 0 14809710"/>
              <a:gd name="f15" fmla="+- 0 0 4217541"/>
              <a:gd name="f16" fmla="+- 0 0 824660"/>
              <a:gd name="f17" fmla="+- 0 0 8950887"/>
              <a:gd name="f18" fmla="+- 0 0 9809656"/>
              <a:gd name="f19" fmla="+- 0 0 4002417"/>
              <a:gd name="f20" fmla="val 3900"/>
              <a:gd name="f21" fmla="val 14370"/>
              <a:gd name="f22" fmla="val 6753"/>
              <a:gd name="f23" fmla="val 9190"/>
              <a:gd name="f24" fmla="val 7426832"/>
              <a:gd name="f25" fmla="val 5333"/>
              <a:gd name="f26" fmla="val 7267"/>
              <a:gd name="f27" fmla="val 5396714"/>
              <a:gd name="f28" fmla="val 4365"/>
              <a:gd name="f29" fmla="val 5945"/>
              <a:gd name="f30" fmla="val 5983381"/>
              <a:gd name="f31" fmla="val 4857"/>
              <a:gd name="f32" fmla="val 6595"/>
              <a:gd name="f33" fmla="val 7034504"/>
              <a:gd name="f34" fmla="val 7273"/>
              <a:gd name="f35" fmla="val 6541615"/>
              <a:gd name="f36" fmla="val 6775"/>
              <a:gd name="f37" fmla="val 9220"/>
              <a:gd name="f38" fmla="val 7816140"/>
              <a:gd name="f39" fmla="val 5785"/>
              <a:gd name="f40" fmla="val 7867"/>
              <a:gd name="f41" fmla="val 37501"/>
              <a:gd name="f42" fmla="val 6842000"/>
              <a:gd name="f43" fmla="val 6752"/>
              <a:gd name="f44" fmla="val 9215"/>
              <a:gd name="f45" fmla="val 1347096"/>
              <a:gd name="f46" fmla="val 6910353"/>
              <a:gd name="f47" fmla="val 7720"/>
              <a:gd name="f48" fmla="val 10543"/>
              <a:gd name="f49" fmla="val 3974558"/>
              <a:gd name="f50" fmla="val 4542661"/>
              <a:gd name="f51" fmla="val 4360"/>
              <a:gd name="f52" fmla="val 5918"/>
              <a:gd name="f53" fmla="val 8804134"/>
              <a:gd name="f54" fmla="val 4345"/>
              <a:gd name="f55" fmla="val 9151131"/>
              <a:gd name="f56" fmla="val 4693"/>
              <a:gd name="f57" fmla="val 26177"/>
              <a:gd name="f58" fmla="val 5204520"/>
              <a:gd name="f59" fmla="val 1585770"/>
              <a:gd name="f60" fmla="val 6928"/>
              <a:gd name="f61" fmla="val 34899"/>
              <a:gd name="f62" fmla="val 4416628"/>
              <a:gd name="f63" fmla="val 686848"/>
              <a:gd name="f64" fmla="val 16478"/>
              <a:gd name="f65" fmla="val 39090"/>
              <a:gd name="f66" fmla="val 8257448"/>
              <a:gd name="f67" fmla="val 844866"/>
              <a:gd name="f68" fmla="val 28827"/>
              <a:gd name="f69" fmla="val 34751"/>
              <a:gd name="f70" fmla="val 387196"/>
              <a:gd name="f71" fmla="val 959901"/>
              <a:gd name="f72" fmla="val 34129"/>
              <a:gd name="f73" fmla="val 22954"/>
              <a:gd name="f74" fmla="val 4255042"/>
              <a:gd name="f75" fmla="val 41798"/>
              <a:gd name="f76" fmla="val 15354"/>
              <a:gd name="f77" fmla="val 1819082"/>
              <a:gd name="f78" fmla="val 1665090"/>
              <a:gd name="f79" fmla="val 38324"/>
              <a:gd name="f80" fmla="val 5426"/>
              <a:gd name="f81" fmla="val 891534"/>
              <a:gd name="f82" fmla="val 29078"/>
              <a:gd name="f83" fmla="val 3952"/>
              <a:gd name="f84" fmla="val 1091722"/>
              <a:gd name="f85" fmla="val 22141"/>
              <a:gd name="f86" fmla="val 4720"/>
              <a:gd name="f87" fmla="val 1061181"/>
              <a:gd name="f88" fmla="val 14000"/>
              <a:gd name="f89" fmla="val 5192"/>
              <a:gd name="f90" fmla="val 739161"/>
              <a:gd name="f91" fmla="val 4127"/>
              <a:gd name="f92" fmla="val 15789"/>
              <a:gd name="f93" fmla="val 9459261"/>
              <a:gd name="f94" fmla="val 711490"/>
              <a:gd name="f95" fmla="+- 0 0 -90"/>
              <a:gd name="f96" fmla="+- 0 0 -180"/>
              <a:gd name="f97" fmla="+- 0 0 -270"/>
              <a:gd name="f98" fmla="+- 0 0 -360"/>
              <a:gd name="f99" fmla="*/ f3 1 43200"/>
              <a:gd name="f100" fmla="*/ f4 1 43200"/>
              <a:gd name="f101" fmla="val f5"/>
              <a:gd name="f102" fmla="val f6"/>
              <a:gd name="f103" fmla="*/ f95 f0 1"/>
              <a:gd name="f104" fmla="*/ f96 f0 1"/>
              <a:gd name="f105" fmla="*/ f97 f0 1"/>
              <a:gd name="f106" fmla="*/ f98 f0 1"/>
              <a:gd name="f107" fmla="+- f102 0 f101"/>
              <a:gd name="f108" fmla="*/ f103 1 f2"/>
              <a:gd name="f109" fmla="*/ f104 1 f2"/>
              <a:gd name="f110" fmla="*/ f105 1 f2"/>
              <a:gd name="f111" fmla="*/ f106 1 f2"/>
              <a:gd name="f112" fmla="*/ f107 1 2"/>
              <a:gd name="f113" fmla="*/ f107 1 43200"/>
              <a:gd name="f114" fmla="*/ f107 2977 1"/>
              <a:gd name="f115" fmla="*/ f107 3262 1"/>
              <a:gd name="f116" fmla="*/ f107 17087 1"/>
              <a:gd name="f117" fmla="*/ f107 17337 1"/>
              <a:gd name="f118" fmla="*/ f107 67 1"/>
              <a:gd name="f119" fmla="*/ f107 21577 1"/>
              <a:gd name="f120" fmla="*/ f107 21582 1"/>
              <a:gd name="f121" fmla="*/ f107 1235 1"/>
              <a:gd name="f122" fmla="+- f108 0 f1"/>
              <a:gd name="f123" fmla="+- f109 0 f1"/>
              <a:gd name="f124" fmla="+- f110 0 f1"/>
              <a:gd name="f125" fmla="+- f111 0 f1"/>
              <a:gd name="f126" fmla="+- f101 f112 0"/>
              <a:gd name="f127" fmla="*/ f114 1 21600"/>
              <a:gd name="f128" fmla="*/ f115 1 21600"/>
              <a:gd name="f129" fmla="*/ f116 1 21600"/>
              <a:gd name="f130" fmla="*/ f117 1 21600"/>
              <a:gd name="f131" fmla="*/ f118 1 21600"/>
              <a:gd name="f132" fmla="*/ f119 1 21600"/>
              <a:gd name="f133" fmla="*/ f120 1 21600"/>
              <a:gd name="f134" fmla="*/ f121 1 21600"/>
              <a:gd name="f135" fmla="*/ f133 1 f113"/>
              <a:gd name="f136" fmla="*/ f126 1 f113"/>
              <a:gd name="f137" fmla="*/ f132 1 f113"/>
              <a:gd name="f138" fmla="*/ f131 1 f113"/>
              <a:gd name="f139" fmla="*/ f134 1 f113"/>
              <a:gd name="f140" fmla="*/ f127 1 f113"/>
              <a:gd name="f141" fmla="*/ f129 1 f113"/>
              <a:gd name="f142" fmla="*/ f128 1 f113"/>
              <a:gd name="f143" fmla="*/ f130 1 f113"/>
              <a:gd name="f144" fmla="*/ f140 f99 1"/>
              <a:gd name="f145" fmla="*/ f141 f99 1"/>
              <a:gd name="f146" fmla="*/ f143 f100 1"/>
              <a:gd name="f147" fmla="*/ f142 f100 1"/>
              <a:gd name="f148" fmla="*/ f135 f99 1"/>
              <a:gd name="f149" fmla="*/ f136 f100 1"/>
              <a:gd name="f150" fmla="*/ f136 f99 1"/>
              <a:gd name="f151" fmla="*/ f137 f100 1"/>
              <a:gd name="f152" fmla="*/ f138 f99 1"/>
              <a:gd name="f153" fmla="*/ f139 f100 1"/>
            </a:gdLst>
            <a:ahLst/>
            <a:cxnLst>
              <a:cxn ang="3cd4">
                <a:pos x="hc" y="t"/>
              </a:cxn>
              <a:cxn ang="0">
                <a:pos x="r" y="vc"/>
              </a:cxn>
              <a:cxn ang="cd4">
                <a:pos x="hc" y="b"/>
              </a:cxn>
              <a:cxn ang="cd2">
                <a:pos x="l" y="vc"/>
              </a:cxn>
              <a:cxn ang="f122">
                <a:pos x="f148" y="f149"/>
              </a:cxn>
              <a:cxn ang="f123">
                <a:pos x="f150" y="f151"/>
              </a:cxn>
              <a:cxn ang="f124">
                <a:pos x="f152" y="f149"/>
              </a:cxn>
              <a:cxn ang="f125">
                <a:pos x="f150" y="f153"/>
              </a:cxn>
            </a:cxnLst>
            <a:rect l="f144" t="f147" r="f145" b="f146"/>
            <a:pathLst>
              <a:path w="43200" h="43200">
                <a:moveTo>
                  <a:pt x="f20" y="f21"/>
                </a:moveTo>
                <a:arcTo wR="f22" hR="f23" stAng="f7" swAng="f24"/>
                <a:arcTo wR="f25" hR="f26" stAng="f8" swAng="f27"/>
                <a:arcTo wR="f28" hR="f29" stAng="f9" swAng="f30"/>
                <a:arcTo wR="f31" hR="f32" stAng="f10" swAng="f33"/>
                <a:arcTo wR="f25" hR="f34" stAng="f11" swAng="f35"/>
                <a:arcTo wR="f36" hR="f37" stAng="f12" swAng="f38"/>
                <a:arcTo wR="f39" hR="f40" stAng="f41" swAng="f42"/>
                <a:arcTo wR="f43" hR="f44" stAng="f45" swAng="f46"/>
                <a:arcTo wR="f47" hR="f48" stAng="f49" swAng="f50"/>
                <a:arcTo wR="f51" hR="f52" stAng="f13" swAng="f53"/>
                <a:arcTo wR="f54" hR="f29" stAng="f14" swAng="f55"/>
                <a:close/>
              </a:path>
              <a:path w="43200" h="43200" fill="none">
                <a:moveTo>
                  <a:pt x="f56" y="f57"/>
                </a:moveTo>
                <a:arcTo wR="f54" hR="f29" stAng="f58" swAng="f59"/>
                <a:moveTo>
                  <a:pt x="f60" y="f61"/>
                </a:moveTo>
                <a:arcTo wR="f51" hR="f52" stAng="f62" swAng="f63"/>
                <a:moveTo>
                  <a:pt x="f64" y="f65"/>
                </a:moveTo>
                <a:arcTo wR="f43" hR="f44" stAng="f66" swAng="f67"/>
                <a:moveTo>
                  <a:pt x="f68" y="f69"/>
                </a:moveTo>
                <a:arcTo wR="f43" hR="f44" stAng="f70" swAng="f71"/>
                <a:moveTo>
                  <a:pt x="f72" y="f73"/>
                </a:moveTo>
                <a:arcTo wR="f39" hR="f40" stAng="f15" swAng="f74"/>
                <a:moveTo>
                  <a:pt x="f75" y="f76"/>
                </a:moveTo>
                <a:arcTo wR="f25" hR="f34" stAng="f77" swAng="f78"/>
                <a:moveTo>
                  <a:pt x="f79" y="f80"/>
                </a:moveTo>
                <a:arcTo wR="f31" hR="f32" stAng="f16" swAng="f81"/>
                <a:moveTo>
                  <a:pt x="f82" y="f83"/>
                </a:moveTo>
                <a:arcTo wR="f31" hR="f32" stAng="f17" swAng="f84"/>
                <a:moveTo>
                  <a:pt x="f85" y="f86"/>
                </a:moveTo>
                <a:arcTo wR="f28" hR="f29" stAng="f18" swAng="f87"/>
                <a:moveTo>
                  <a:pt x="f88" y="f89"/>
                </a:moveTo>
                <a:arcTo wR="f22" hR="f23" stAng="f19" swAng="f90"/>
                <a:moveTo>
                  <a:pt x="f91" y="f92"/>
                </a:moveTo>
                <a:arcTo wR="f22" hR="f23" stAng="f93" swAng="f94"/>
              </a:path>
            </a:pathLst>
          </a:custGeom>
          <a:gradFill>
            <a:gsLst>
              <a:gs pos="0">
                <a:srgbClr val="FF3399"/>
              </a:gs>
              <a:gs pos="100000">
                <a:srgbClr val="FF6633"/>
              </a:gs>
            </a:gsLst>
            <a:lin ang="5400000"/>
          </a:gradFill>
          <a:ln w="25402">
            <a:solidFill>
              <a:srgbClr val="385D8A"/>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9" name="CasellaDiTesto 13"/>
          <p:cNvSpPr txBox="1"/>
          <p:nvPr/>
        </p:nvSpPr>
        <p:spPr>
          <a:xfrm rot="20636794">
            <a:off x="637354" y="746534"/>
            <a:ext cx="1296143" cy="461662"/>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FF0000"/>
                </a:solidFill>
                <a:uFillTx/>
                <a:latin typeface="Calibri"/>
              </a:rPr>
              <a:t>STRONG</a:t>
            </a:r>
          </a:p>
        </p:txBody>
      </p:sp>
      <p:sp>
        <p:nvSpPr>
          <p:cNvPr id="10" name="CasellaDiTesto 14"/>
          <p:cNvSpPr txBox="1"/>
          <p:nvPr/>
        </p:nvSpPr>
        <p:spPr>
          <a:xfrm rot="677958">
            <a:off x="1017728" y="3032141"/>
            <a:ext cx="1152125" cy="584777"/>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376092"/>
                </a:solidFill>
                <a:uFillTx/>
                <a:latin typeface="Calibri"/>
              </a:rPr>
              <a:t>FAIR</a:t>
            </a:r>
          </a:p>
        </p:txBody>
      </p:sp>
      <p:sp>
        <p:nvSpPr>
          <p:cNvPr id="11" name="CasellaDiTesto 15"/>
          <p:cNvSpPr txBox="1"/>
          <p:nvPr/>
        </p:nvSpPr>
        <p:spPr>
          <a:xfrm rot="20431629">
            <a:off x="6683532" y="704125"/>
            <a:ext cx="1875845" cy="461662"/>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FFFFFF"/>
                </a:solidFill>
                <a:uFillTx/>
                <a:latin typeface="Calibri"/>
              </a:rPr>
              <a:t>GENEROUS</a:t>
            </a:r>
          </a:p>
        </p:txBody>
      </p:sp>
      <p:sp>
        <p:nvSpPr>
          <p:cNvPr id="12" name="CasellaDiTesto 16"/>
          <p:cNvSpPr txBox="1"/>
          <p:nvPr/>
        </p:nvSpPr>
        <p:spPr>
          <a:xfrm rot="20327362">
            <a:off x="6846313" y="2955752"/>
            <a:ext cx="1842900" cy="461662"/>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002060"/>
                </a:solidFill>
                <a:uFillTx/>
                <a:latin typeface="Calibri"/>
              </a:rPr>
              <a:t>SUPPORTIVE</a:t>
            </a:r>
          </a:p>
        </p:txBody>
      </p:sp>
      <p:sp>
        <p:nvSpPr>
          <p:cNvPr id="13" name="CasellaDiTesto 17"/>
          <p:cNvSpPr txBox="1"/>
          <p:nvPr/>
        </p:nvSpPr>
        <p:spPr>
          <a:xfrm rot="20774716">
            <a:off x="633789" y="5079930"/>
            <a:ext cx="1512170" cy="584777"/>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F71611"/>
                </a:solidFill>
                <a:uFillTx/>
                <a:latin typeface="Calibri"/>
              </a:rPr>
              <a:t>SWEET</a:t>
            </a:r>
          </a:p>
        </p:txBody>
      </p:sp>
      <p:sp>
        <p:nvSpPr>
          <p:cNvPr id="14" name="CasellaDiTesto 18"/>
          <p:cNvSpPr txBox="1"/>
          <p:nvPr/>
        </p:nvSpPr>
        <p:spPr>
          <a:xfrm rot="1525225">
            <a:off x="6805651" y="5423917"/>
            <a:ext cx="2017833" cy="461662"/>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000000"/>
                </a:solidFill>
                <a:uFillTx/>
                <a:latin typeface="Calibri"/>
              </a:rPr>
              <a:t>COURAGEOUS</a:t>
            </a:r>
          </a:p>
        </p:txBody>
      </p:sp>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par>
                          <p:cTn id="8" fill="hold">
                            <p:stCondLst>
                              <p:cond delay="2000"/>
                            </p:stCondLst>
                            <p:childTnLst>
                              <p:par>
                                <p:cTn id="9" presetID="4"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ox(in)">
                                      <p:cBhvr>
                                        <p:cTn id="11" dur="1000"/>
                                        <p:tgtEl>
                                          <p:spTgt spid="3"/>
                                        </p:tgtEl>
                                      </p:cBhvr>
                                    </p:animEffect>
                                  </p:childTnLst>
                                </p:cTn>
                              </p:par>
                            </p:childTnLst>
                          </p:cTn>
                        </p:par>
                        <p:par>
                          <p:cTn id="12" fill="hold">
                            <p:stCondLst>
                              <p:cond delay="3000"/>
                            </p:stCondLst>
                            <p:childTnLst>
                              <p:par>
                                <p:cTn id="13" presetID="4" presetClass="entr" presetSubtype="16"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in)">
                                      <p:cBhvr>
                                        <p:cTn id="15" dur="1000"/>
                                        <p:tgtEl>
                                          <p:spTgt spid="7"/>
                                        </p:tgtEl>
                                      </p:cBhvr>
                                    </p:animEffect>
                                  </p:childTnLst>
                                </p:cTn>
                              </p:par>
                            </p:childTnLst>
                          </p:cTn>
                        </p:par>
                        <p:par>
                          <p:cTn id="16" fill="hold">
                            <p:stCondLst>
                              <p:cond delay="4000"/>
                            </p:stCondLst>
                            <p:childTnLst>
                              <p:par>
                                <p:cTn id="17" presetID="4"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ox(in)">
                                      <p:cBhvr>
                                        <p:cTn id="19" dur="1000"/>
                                        <p:tgtEl>
                                          <p:spTgt spid="6"/>
                                        </p:tgtEl>
                                      </p:cBhvr>
                                    </p:animEffect>
                                  </p:childTnLst>
                                </p:cTn>
                              </p:par>
                            </p:childTnLst>
                          </p:cTn>
                        </p:par>
                        <p:par>
                          <p:cTn id="20" fill="hold">
                            <p:stCondLst>
                              <p:cond delay="5000"/>
                            </p:stCondLst>
                            <p:childTnLst>
                              <p:par>
                                <p:cTn id="21" presetID="4" presetClass="entr" presetSubtype="16"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ox(in)">
                                      <p:cBhvr>
                                        <p:cTn id="23" dur="1000"/>
                                        <p:tgtEl>
                                          <p:spTgt spid="4"/>
                                        </p:tgtEl>
                                      </p:cBhvr>
                                    </p:animEffect>
                                  </p:childTnLst>
                                </p:cTn>
                              </p:par>
                            </p:childTnLst>
                          </p:cTn>
                        </p:par>
                        <p:par>
                          <p:cTn id="24" fill="hold">
                            <p:stCondLst>
                              <p:cond delay="6000"/>
                            </p:stCondLst>
                            <p:childTnLst>
                              <p:par>
                                <p:cTn id="25" presetID="4" presetClass="entr" presetSubtype="16"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ox(in)">
                                      <p:cBhvr>
                                        <p:cTn id="27" dur="1000"/>
                                        <p:tgtEl>
                                          <p:spTgt spid="5"/>
                                        </p:tgtEl>
                                      </p:cBhvr>
                                    </p:animEffect>
                                  </p:childTnLst>
                                </p:cTn>
                              </p:par>
                            </p:childTnLst>
                          </p:cTn>
                        </p:par>
                        <p:par>
                          <p:cTn id="28" fill="hold">
                            <p:stCondLst>
                              <p:cond delay="7000"/>
                            </p:stCondLst>
                            <p:childTnLst>
                              <p:par>
                                <p:cTn id="29" presetID="4" presetClass="entr" presetSubtype="16"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ox(in)">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name="Slide23">
    <p:bg>
      <p:bgPr>
        <a:gradFill>
          <a:gsLst>
            <a:gs pos="0">
              <a:srgbClr val="CCCCFF"/>
            </a:gs>
            <a:gs pos="100000">
              <a:srgbClr val="99CCFF"/>
            </a:gs>
          </a:gsLst>
          <a:lin ang="5400000"/>
        </a:gradFill>
        <a:effectLst/>
      </p:bgPr>
    </p:bg>
    <p:spTree>
      <p:nvGrpSpPr>
        <p:cNvPr id="1" name=""/>
        <p:cNvGrpSpPr/>
        <p:nvPr/>
      </p:nvGrpSpPr>
      <p:grpSpPr>
        <a:xfrm>
          <a:off x="0" y="0"/>
          <a:ext cx="0" cy="0"/>
          <a:chOff x="0" y="0"/>
          <a:chExt cx="0" cy="0"/>
        </a:xfrm>
      </p:grpSpPr>
      <p:pic>
        <p:nvPicPr>
          <p:cNvPr id="2" name="Picture 1" descr="C:\Users\Giusi\Downloads\20161007_082948 (1).jpg"/>
          <p:cNvPicPr>
            <a:picLocks noChangeAspect="1"/>
          </p:cNvPicPr>
          <p:nvPr/>
        </p:nvPicPr>
        <p:blipFill>
          <a:blip r:embed="rId2" cstate="print"/>
          <a:srcRect/>
          <a:stretch>
            <a:fillRect/>
          </a:stretch>
        </p:blipFill>
        <p:spPr>
          <a:xfrm>
            <a:off x="395532" y="980730"/>
            <a:ext cx="8316413" cy="5025130"/>
          </a:xfrm>
          <a:prstGeom prst="rect">
            <a:avLst/>
          </a:prstGeom>
          <a:noFill/>
          <a:ln>
            <a:noFill/>
          </a:ln>
        </p:spPr>
      </p:pic>
    </p:spTree>
  </p:cSld>
  <p:clrMapOvr>
    <a:masterClrMapping/>
  </p:clrMapOvr>
  <p:transition advTm="4000"/>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sp>
        <p:nvSpPr>
          <p:cNvPr id="2" name="Rettangolo 1"/>
          <p:cNvSpPr/>
          <p:nvPr/>
        </p:nvSpPr>
        <p:spPr>
          <a:xfrm>
            <a:off x="0" y="0"/>
            <a:ext cx="9144000" cy="7109642"/>
          </a:xfrm>
          <a:prstGeom prst="rect">
            <a:avLst/>
          </a:prstGeom>
          <a:solidFill>
            <a:srgbClr val="FFC000"/>
          </a:solidFill>
          <a:ln>
            <a:noFill/>
            <a:prstDash val="solid"/>
          </a:ln>
        </p:spPr>
        <p:txBody>
          <a:bodyPr vert="horz" wrap="square" lIns="91440" tIns="45720" rIns="91440" bIns="45720" anchor="t" anchorCtr="1" compatLnSpc="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7200" b="1" i="0" u="none" strike="noStrike" kern="1200" spc="50" baseline="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7200" b="1" i="0" u="none" strike="noStrike" kern="1200" spc="50" baseline="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FillTx/>
                <a:latin typeface="Calibri"/>
              </a:rPr>
              <a:t>I.C.S.</a:t>
            </a:r>
            <a:r>
              <a:rPr lang="it-IT" sz="7200" b="1" i="0" u="none" strike="noStrike" kern="1200" spc="50" baseline="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FillTx/>
                <a:latin typeface="Calibri"/>
              </a:rPr>
              <a:t> ELIO VITTORINI</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4800" b="1" i="0" u="none" strike="noStrike" kern="1200" spc="50" baseline="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4800" b="1" i="0" u="none" strike="noStrike" kern="1200" spc="50" baseline="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FillTx/>
                <a:latin typeface="Calibri"/>
              </a:rPr>
              <a:t>SAN PIETRO CLARENZA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spc="50" baseline="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FillTx/>
                <a:latin typeface="Calibri"/>
              </a:rPr>
              <a:t>CATANIA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4000" b="1" i="0" u="none" strike="noStrike" kern="1200" spc="50" baseline="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4000" b="1" i="0" u="none" strike="noStrike" kern="1200" spc="50" baseline="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FillTx/>
                <a:latin typeface="Calibri"/>
              </a:rPr>
              <a:t>SCUOLA SECONDARIA </a:t>
            </a:r>
            <a:r>
              <a:rPr lang="it-IT" sz="4000" b="1" i="0" u="none" strike="noStrike" kern="1200" spc="50" baseline="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FillTx/>
                <a:latin typeface="Calibri"/>
              </a:rPr>
              <a:t>DI</a:t>
            </a:r>
            <a:r>
              <a:rPr lang="it-IT" sz="4000" b="1" i="0" u="none" strike="noStrike" kern="1200" spc="50" baseline="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FillTx/>
                <a:latin typeface="Calibri"/>
              </a:rPr>
              <a:t> </a:t>
            </a:r>
            <a:r>
              <a:rPr lang="it-IT" sz="4000" b="1" i="0" u="none" strike="noStrike" kern="1200" spc="50" baseline="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FillTx/>
                <a:latin typeface="Calibri"/>
              </a:rPr>
              <a:t>I°</a:t>
            </a:r>
            <a:r>
              <a:rPr lang="it-IT" sz="4000" b="1" i="0" u="none" strike="noStrike" kern="1200" spc="50" baseline="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FillTx/>
                <a:latin typeface="Calibri"/>
              </a:rPr>
              <a:t> GRADO</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3200" b="1" i="0" u="none" strike="noStrike" kern="1200" spc="50" baseline="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spc="50" baseline="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FillTx/>
                <a:latin typeface="Calibri"/>
              </a:rPr>
              <a:t>ANNO SCOLASTICO 2016 – 2017</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4000" b="1" i="0" u="none" strike="noStrike" kern="1200" spc="50" baseline="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FillTx/>
              <a:latin typeface="Calibri"/>
            </a:endParaRPr>
          </a:p>
        </p:txBody>
      </p:sp>
    </p:spTree>
  </p:cSld>
  <p:clrMapOvr>
    <a:masterClrMapping/>
  </p:clrMapOvr>
  <p:transition advTm="14000"/>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10"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par>
                          <p:cTn id="8" fill="hold">
                            <p:stCondLst>
                              <p:cond delay="2000"/>
                            </p:stCondLst>
                            <p:childTnLst>
                              <p:par>
                                <p:cTn id="9" presetID="10" presetClass="entr" presetSubtype="10" fill="hold" nodeType="after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Effect transition="in" filter="fade">
                                      <p:cBhvr>
                                        <p:cTn id="11" dur="2000"/>
                                        <p:tgtEl>
                                          <p:spTgt spid="2">
                                            <p:txEl>
                                              <p:pRg st="3" end="3"/>
                                            </p:txEl>
                                          </p:spTgt>
                                        </p:tgtEl>
                                      </p:cBhvr>
                                    </p:animEffect>
                                  </p:childTnLst>
                                </p:cTn>
                              </p:par>
                            </p:childTnLst>
                          </p:cTn>
                        </p:par>
                        <p:par>
                          <p:cTn id="12" fill="hold">
                            <p:stCondLst>
                              <p:cond delay="4000"/>
                            </p:stCondLst>
                            <p:childTnLst>
                              <p:par>
                                <p:cTn id="13" presetID="10" presetClass="entr" presetSubtype="10" fill="hold" nodeType="after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2000"/>
                                        <p:tgtEl>
                                          <p:spTgt spid="2">
                                            <p:txEl>
                                              <p:pRg st="4" end="4"/>
                                            </p:txEl>
                                          </p:spTgt>
                                        </p:tgtEl>
                                      </p:cBhvr>
                                    </p:animEffect>
                                  </p:childTnLst>
                                </p:cTn>
                              </p:par>
                            </p:childTnLst>
                          </p:cTn>
                        </p:par>
                        <p:par>
                          <p:cTn id="16" fill="hold">
                            <p:stCondLst>
                              <p:cond delay="6000"/>
                            </p:stCondLst>
                            <p:childTnLst>
                              <p:par>
                                <p:cTn id="17" presetID="10" presetClass="entr" presetSubtype="10" fill="hold" nodeType="after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fade">
                                      <p:cBhvr>
                                        <p:cTn id="19" dur="2000"/>
                                        <p:tgtEl>
                                          <p:spTgt spid="2">
                                            <p:txEl>
                                              <p:pRg st="6" end="6"/>
                                            </p:txEl>
                                          </p:spTgt>
                                        </p:tgtEl>
                                      </p:cBhvr>
                                    </p:animEffect>
                                  </p:childTnLst>
                                </p:cTn>
                              </p:par>
                            </p:childTnLst>
                          </p:cTn>
                        </p:par>
                        <p:par>
                          <p:cTn id="20" fill="hold">
                            <p:stCondLst>
                              <p:cond delay="8000"/>
                            </p:stCondLst>
                            <p:childTnLst>
                              <p:par>
                                <p:cTn id="21" presetID="10" presetClass="entr" presetSubtype="10" fill="hold" nodeType="after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animEffect transition="in" filter="fade">
                                      <p:cBhvr>
                                        <p:cTn id="23" dur="2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sp>
        <p:nvSpPr>
          <p:cNvPr id="2" name="Rettangolo 1"/>
          <p:cNvSpPr/>
          <p:nvPr/>
        </p:nvSpPr>
        <p:spPr>
          <a:xfrm>
            <a:off x="993715" y="2492892"/>
            <a:ext cx="7156579" cy="1862047"/>
          </a:xfrm>
          <a:prstGeom prst="rect">
            <a:avLst/>
          </a:prstGeom>
          <a:noFill/>
          <a:ln>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1500" b="1" i="0" u="none" strike="noStrike" kern="1200" cap="none" spc="0" baseline="0">
                <a:solidFill>
                  <a:srgbClr val="254061"/>
                </a:solidFill>
                <a:uFillTx/>
                <a:latin typeface="Calibri"/>
              </a:rPr>
              <a:t>COLAPESCE</a:t>
            </a:r>
          </a:p>
        </p:txBody>
      </p:sp>
    </p:spTree>
  </p:cSld>
  <p:clrMapOvr>
    <a:masterClrMapping/>
  </p:clrMapOvr>
  <p:transition advTm="8000"/>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3000"/>
                            </p:stCondLst>
                            <p:childTnLst>
                              <p:par>
                                <p:cTn id="5" presetID="10" presetClass="entr" presetSubtype="1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3000"/>
                                        <p:tgtEl>
                                          <p:spTgt spid="2">
                                            <p:txEl>
                                              <p:pRg st="0" end="0"/>
                                            </p:txEl>
                                          </p:spTgt>
                                        </p:tgtEl>
                                      </p:cBhvr>
                                    </p:animEffect>
                                  </p:childTnLst>
                                </p:cTn>
                              </p:par>
                            </p:childTnLst>
                          </p:cTn>
                        </p:par>
                        <p:par>
                          <p:cTn id="8" fill="hold">
                            <p:stCondLst>
                              <p:cond delay="6000"/>
                            </p:stCondLst>
                            <p:childTnLst>
                              <p:par>
                                <p:cTn id="9" presetID="10" presetClass="exit" presetSubtype="10" fill="hold" nodeType="afterEffect">
                                  <p:stCondLst>
                                    <p:cond delay="0"/>
                                  </p:stCondLst>
                                  <p:childTnLst>
                                    <p:animEffect transition="out" filter="fade">
                                      <p:cBhvr>
                                        <p:cTn id="10" dur="3000"/>
                                        <p:tgtEl>
                                          <p:spTgt spid="2">
                                            <p:txEl>
                                              <p:pRg st="0" end="0"/>
                                            </p:txEl>
                                          </p:spTgt>
                                        </p:tgtEl>
                                      </p:cBhvr>
                                    </p:animEffect>
                                    <p:set>
                                      <p:cBhvr>
                                        <p:cTn id="11" dur="1" fill="hold">
                                          <p:stCondLst>
                                            <p:cond delay="2999"/>
                                          </p:stCondLst>
                                        </p:cTn>
                                        <p:tgtEl>
                                          <p:spTgt spid="2">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pic>
        <p:nvPicPr>
          <p:cNvPr id="2" name="Immagine 11" descr="DSC_0001.JPG"/>
          <p:cNvPicPr>
            <a:picLocks noChangeAspect="1"/>
          </p:cNvPicPr>
          <p:nvPr/>
        </p:nvPicPr>
        <p:blipFill>
          <a:blip r:embed="rId2" cstate="print"/>
          <a:srcRect r="2751" b="2828"/>
          <a:stretch>
            <a:fillRect/>
          </a:stretch>
        </p:blipFill>
        <p:spPr>
          <a:xfrm>
            <a:off x="0" y="0"/>
            <a:ext cx="9144000" cy="5157188"/>
          </a:xfrm>
          <a:prstGeom prst="rect">
            <a:avLst/>
          </a:prstGeom>
          <a:noFill/>
          <a:ln>
            <a:noFill/>
          </a:ln>
        </p:spPr>
      </p:pic>
      <p:sp>
        <p:nvSpPr>
          <p:cNvPr id="3" name="CasellaDiTesto 2"/>
          <p:cNvSpPr txBox="1"/>
          <p:nvPr/>
        </p:nvSpPr>
        <p:spPr>
          <a:xfrm>
            <a:off x="107506" y="5229197"/>
            <a:ext cx="8928987" cy="1323438"/>
          </a:xfrm>
          <a:prstGeom prst="rect">
            <a:avLst/>
          </a:prstGeom>
          <a:noFill/>
          <a:ln>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1200" cap="none" spc="0" baseline="0">
                <a:solidFill>
                  <a:srgbClr val="254061"/>
                </a:solidFill>
                <a:uFillTx/>
                <a:latin typeface="Calibri" pitchFamily="34"/>
                <a:ea typeface="Calibri" pitchFamily="34"/>
                <a:cs typeface="Times New Roman" pitchFamily="18"/>
              </a:rPr>
              <a:t>COLAPESCE IT IS SAID THAT A CERTAIN NICOLAS, SON OF A FISHERMAN, HE WAS CALLED COLAPESCE FOR HIS ABILITY IN THE WATER: WHEN HE CAME BACK FROM DIVING, HE ALWAYS TOLD ABOUT THE WONDERFUL LIFE UNDER THE SEA AND HE SOMETIMES BROUGHT THE HIDDEN TREASURES WITH HIM.</a:t>
            </a:r>
            <a:endParaRPr lang="it-IT" sz="800" b="1" i="0" u="none" strike="noStrike" kern="1200" cap="none" spc="0" baseline="0">
              <a:solidFill>
                <a:srgbClr val="254061"/>
              </a:solidFill>
              <a:uFillTx/>
              <a:latin typeface="Arial" pitchFamily="34"/>
              <a:cs typeface="Arial" pitchFamily="34"/>
            </a:endParaRPr>
          </a:p>
        </p:txBody>
      </p:sp>
    </p:spTree>
  </p:cSld>
  <p:clrMapOvr>
    <a:masterClrMapping/>
  </p:clrMapOvr>
  <p:transition advTm="22000"/>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par>
                          <p:cTn id="8" fill="hold">
                            <p:stCondLst>
                              <p:cond delay="2000"/>
                            </p:stCondLst>
                            <p:childTnLst>
                              <p:par>
                                <p:cTn id="9" presetID="40" presetClass="entr" presetSubtype="0" fill="hold"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anim calcmode="lin" valueType="num">
                                      <p:cBhvr>
                                        <p:cTn id="12" dur="500" fill="hold"/>
                                        <p:tgtEl>
                                          <p:spTgt spid="3">
                                            <p:txEl>
                                              <p:pRg st="0" end="0"/>
                                            </p:txEl>
                                          </p:spTgt>
                                        </p:tgtEl>
                                        <p:attrNameLst>
                                          <p:attrName>ppt_x</p:attrName>
                                        </p:attrNameLst>
                                      </p:cBhvr>
                                      <p:tavLst>
                                        <p:tav tm="0">
                                          <p:val>
                                            <p:strVal val="#ppt_x-.1"/>
                                          </p:val>
                                        </p:tav>
                                        <p:tav tm="100000">
                                          <p:val>
                                            <p:strVal val="#ppt_x"/>
                                          </p:val>
                                        </p:tav>
                                      </p:tavLst>
                                    </p:anim>
                                    <p:anim calcmode="lin" valueType="num">
                                      <p:cBhvr>
                                        <p:cTn id="1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pic>
        <p:nvPicPr>
          <p:cNvPr id="2" name="Immagine 1" descr="DSC_0021.JPG"/>
          <p:cNvPicPr>
            <a:picLocks noChangeAspect="1"/>
          </p:cNvPicPr>
          <p:nvPr/>
        </p:nvPicPr>
        <p:blipFill>
          <a:blip r:embed="rId2" cstate="print"/>
          <a:tile tx="0" ty="0" sx="22217" sy="33345" flip="none" algn="tl"/>
        </p:blipFill>
        <p:spPr>
          <a:xfrm>
            <a:off x="1043604" y="0"/>
            <a:ext cx="7022592" cy="4681727"/>
          </a:xfrm>
          <a:prstGeom prst="rect">
            <a:avLst/>
          </a:prstGeom>
          <a:blipFill>
            <a:blip r:embed="rId3" r:link="rId4" cstate="print">
              <a:alphaModFix/>
            </a:blip>
            <a:tile sx="100000" sy="100000" algn="tl"/>
          </a:blipFill>
          <a:ln w="25402">
            <a:solidFill>
              <a:srgbClr val="385D8A"/>
            </a:solidFill>
            <a:prstDash val="solid"/>
          </a:ln>
        </p:spPr>
      </p:pic>
      <p:sp>
        <p:nvSpPr>
          <p:cNvPr id="3" name="CasellaDiTesto 5"/>
          <p:cNvSpPr txBox="1"/>
          <p:nvPr/>
        </p:nvSpPr>
        <p:spPr>
          <a:xfrm>
            <a:off x="1043604" y="5085179"/>
            <a:ext cx="7344817" cy="1200332"/>
          </a:xfrm>
          <a:prstGeom prst="rect">
            <a:avLst/>
          </a:prstGeom>
          <a:noFill/>
          <a:ln>
            <a:noFill/>
          </a:ln>
        </p:spPr>
        <p:txBody>
          <a:bodyPr vert="horz" wrap="square" lIns="91440" tIns="45720" rIns="91440" bIns="45720" anchor="t" anchorCtr="0" compatLnSpc="1">
            <a:spAutoFit/>
          </a:bodyPr>
          <a:lstStyle/>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254061"/>
                </a:solidFill>
                <a:uFillTx/>
                <a:latin typeface="Calibri" pitchFamily="34"/>
                <a:ea typeface="Calibri" pitchFamily="34"/>
                <a:cs typeface="Times New Roman" pitchFamily="18"/>
              </a:rPr>
              <a:t>THE KING OF SICILY AND EMPEROR OF SWEDEN FREDERYCK II HEARD ABOUT THIS MAN AND DECIDED TO TEST HIM.</a:t>
            </a:r>
          </a:p>
        </p:txBody>
      </p:sp>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par>
                          <p:cTn id="8" fill="hold">
                            <p:stCondLst>
                              <p:cond delay="2000"/>
                            </p:stCondLst>
                            <p:childTnLst>
                              <p:par>
                                <p:cTn id="9" presetID="40" presetClass="entr" presetSubtype="0"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1"/>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pic>
        <p:nvPicPr>
          <p:cNvPr id="2" name="Immagine 2" descr="DSC_0025.JPG"/>
          <p:cNvPicPr>
            <a:picLocks noChangeAspect="1"/>
          </p:cNvPicPr>
          <p:nvPr/>
        </p:nvPicPr>
        <p:blipFill>
          <a:blip r:embed="rId2" cstate="print"/>
          <a:srcRect l="3582"/>
          <a:stretch>
            <a:fillRect/>
          </a:stretch>
        </p:blipFill>
        <p:spPr>
          <a:xfrm>
            <a:off x="251524" y="764703"/>
            <a:ext cx="6120682" cy="4857091"/>
          </a:xfrm>
          <a:prstGeom prst="rect">
            <a:avLst/>
          </a:prstGeom>
          <a:noFill/>
          <a:ln>
            <a:noFill/>
          </a:ln>
        </p:spPr>
      </p:pic>
      <p:sp>
        <p:nvSpPr>
          <p:cNvPr id="3" name="CasellaDiTesto 6"/>
          <p:cNvSpPr txBox="1"/>
          <p:nvPr/>
        </p:nvSpPr>
        <p:spPr>
          <a:xfrm>
            <a:off x="6516215" y="1124739"/>
            <a:ext cx="2448269" cy="4031873"/>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254061"/>
                </a:solidFill>
                <a:uFillTx/>
                <a:latin typeface="Calibri" pitchFamily="34"/>
                <a:ea typeface="Calibri" pitchFamily="34"/>
                <a:cs typeface="Times New Roman" pitchFamily="18"/>
              </a:rPr>
              <a:t>THE KING AND HIS ENTUORAGE WENT TO COLAPESCE’S LITTLE VILLAGE BY THE SEA.  </a:t>
            </a:r>
          </a:p>
        </p:txBody>
      </p:sp>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par>
                          <p:cTn id="8" fill="hold">
                            <p:stCondLst>
                              <p:cond delay="2000"/>
                            </p:stCondLst>
                            <p:childTnLst>
                              <p:par>
                                <p:cTn id="9" presetID="40" presetClass="entr" presetSubtype="0"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1"/>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pic>
        <p:nvPicPr>
          <p:cNvPr id="2" name="Immagine 1" descr="DSC_0008.JPG"/>
          <p:cNvPicPr>
            <a:picLocks noChangeAspect="1"/>
          </p:cNvPicPr>
          <p:nvPr/>
        </p:nvPicPr>
        <p:blipFill>
          <a:blip r:embed="rId2" cstate="print"/>
          <a:srcRect l="6658" r="1058"/>
          <a:stretch>
            <a:fillRect/>
          </a:stretch>
        </p:blipFill>
        <p:spPr>
          <a:xfrm>
            <a:off x="1187622" y="0"/>
            <a:ext cx="6480718" cy="4681727"/>
          </a:xfrm>
          <a:prstGeom prst="rect">
            <a:avLst/>
          </a:prstGeom>
          <a:noFill/>
          <a:ln>
            <a:noFill/>
          </a:ln>
        </p:spPr>
      </p:pic>
      <p:sp>
        <p:nvSpPr>
          <p:cNvPr id="3" name="CasellaDiTesto 2"/>
          <p:cNvSpPr txBox="1"/>
          <p:nvPr/>
        </p:nvSpPr>
        <p:spPr>
          <a:xfrm>
            <a:off x="1115613" y="4941170"/>
            <a:ext cx="6624736" cy="1384995"/>
          </a:xfrm>
          <a:prstGeom prst="rect">
            <a:avLst/>
          </a:prstGeom>
          <a:noFill/>
          <a:ln>
            <a:noFill/>
          </a:ln>
        </p:spPr>
        <p:txBody>
          <a:bodyPr vert="horz" wrap="square" lIns="91440" tIns="45720" rIns="91440" bIns="45720" anchor="t" anchorCtr="0" compatLnSpc="1">
            <a:spAutoFit/>
          </a:bodyPr>
          <a:lstStyle/>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254061"/>
                </a:solidFill>
                <a:uFillTx/>
                <a:latin typeface="Calibri" pitchFamily="34"/>
                <a:ea typeface="Calibri" pitchFamily="34"/>
                <a:cs typeface="Times New Roman" pitchFamily="18"/>
              </a:rPr>
              <a:t>HE THREW A CUP IN THE WATER FROM HIS ROYAL BOAT AND ASKED COLAPESCE TO FIND IT.</a:t>
            </a:r>
          </a:p>
        </p:txBody>
      </p:sp>
    </p:spTree>
  </p:cSld>
  <p:clrMapOvr>
    <a:masterClrMapping/>
  </p:clrMapOvr>
  <p:transition advTm="9000"/>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par>
                          <p:cTn id="8" fill="hold">
                            <p:stCondLst>
                              <p:cond delay="2000"/>
                            </p:stCondLst>
                            <p:childTnLst>
                              <p:par>
                                <p:cTn id="9" presetID="40" presetClass="entr" presetSubtype="0"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1"/>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pic>
        <p:nvPicPr>
          <p:cNvPr id="2" name="Immagine 1" descr="DSC_0012.JPG"/>
          <p:cNvPicPr>
            <a:picLocks noChangeAspect="1"/>
          </p:cNvPicPr>
          <p:nvPr/>
        </p:nvPicPr>
        <p:blipFill>
          <a:blip r:embed="rId2" cstate="print"/>
          <a:srcRect l="3858" t="-756"/>
          <a:stretch>
            <a:fillRect/>
          </a:stretch>
        </p:blipFill>
        <p:spPr>
          <a:xfrm>
            <a:off x="0" y="-99395"/>
            <a:ext cx="6012161" cy="6957395"/>
          </a:xfrm>
          <a:prstGeom prst="rect">
            <a:avLst/>
          </a:prstGeom>
          <a:noFill/>
          <a:ln>
            <a:noFill/>
          </a:ln>
        </p:spPr>
      </p:pic>
      <p:sp>
        <p:nvSpPr>
          <p:cNvPr id="3" name="Rettangolo 3"/>
          <p:cNvSpPr/>
          <p:nvPr/>
        </p:nvSpPr>
        <p:spPr>
          <a:xfrm>
            <a:off x="6012161" y="980730"/>
            <a:ext cx="2880323" cy="3970315"/>
          </a:xfrm>
          <a:prstGeom prst="rect">
            <a:avLst/>
          </a:prstGeom>
          <a:noFill/>
          <a:ln>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600" b="1" i="0" u="none" strike="noStrike" kern="1200" cap="none" spc="0" baseline="0">
                <a:solidFill>
                  <a:srgbClr val="254061"/>
                </a:solidFill>
                <a:uFillTx/>
                <a:latin typeface="Calibri" pitchFamily="34"/>
                <a:ea typeface="Calibri" pitchFamily="34"/>
                <a:cs typeface="Times New Roman" pitchFamily="18"/>
              </a:rPr>
              <a:t>COLAPESCE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600" b="1" i="0" u="none" strike="noStrike" kern="1200" cap="none" spc="0" baseline="0">
                <a:solidFill>
                  <a:srgbClr val="254061"/>
                </a:solidFill>
                <a:uFillTx/>
                <a:latin typeface="Calibri" pitchFamily="34"/>
                <a:ea typeface="Calibri" pitchFamily="34"/>
                <a:cs typeface="Times New Roman" pitchFamily="18"/>
              </a:rPr>
              <a:t>SUCCESFULLY FOUND AND BROUGHT BACK THE CUP TO THE KING. </a:t>
            </a:r>
            <a:endParaRPr lang="it-IT" sz="3600" b="1" i="0" u="none" strike="noStrike" kern="1200" cap="none" spc="0" baseline="0">
              <a:solidFill>
                <a:srgbClr val="254061"/>
              </a:solidFill>
              <a:uFillTx/>
              <a:latin typeface="Calibri"/>
            </a:endParaRPr>
          </a:p>
        </p:txBody>
      </p:sp>
    </p:spTree>
  </p:cSld>
  <p:clrMapOvr>
    <a:masterClrMapping/>
  </p:clrMapOvr>
  <p:transition advTm="7000"/>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par>
                          <p:cTn id="8" fill="hold">
                            <p:stCondLst>
                              <p:cond delay="2000"/>
                            </p:stCondLst>
                            <p:childTnLst>
                              <p:par>
                                <p:cTn id="9" presetID="40" presetClass="entr" presetSubtype="0"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1"/>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760</TotalTime>
  <Words>390</Words>
  <Application>Microsoft Office PowerPoint</Application>
  <PresentationFormat>Presentazione su schermo (4:3)</PresentationFormat>
  <Paragraphs>37</Paragraphs>
  <Slides>21</Slides>
  <Notes>0</Notes>
  <HiddenSlides>0</HiddenSlides>
  <MMClips>3</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21</vt:i4>
      </vt:variant>
    </vt:vector>
  </HeadingPairs>
  <TitlesOfParts>
    <vt:vector size="25" baseType="lpstr">
      <vt:lpstr>Arial</vt:lpstr>
      <vt:lpstr>Calibri</vt:lpstr>
      <vt:lpstr>Times New Roman</vt:lpstr>
      <vt:lpstr>Tema di Office</vt:lpstr>
      <vt:lpstr>“Magic and Myths Unite Europe”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“Magic and Myths Unite Europe”</dc:title>
  <dc:creator>Giusi Bruno</dc:creator>
  <cp:lastModifiedBy>LOREDANA RANERI</cp:lastModifiedBy>
  <cp:revision>54</cp:revision>
  <dcterms:created xsi:type="dcterms:W3CDTF">2016-10-06T18:49:28Z</dcterms:created>
  <dcterms:modified xsi:type="dcterms:W3CDTF">2016-10-10T10:55:24Z</dcterms:modified>
</cp:coreProperties>
</file>