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2.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4.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8.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08" r:id="rId4"/>
    <p:sldMasterId id="2147483720" r:id="rId5"/>
    <p:sldMasterId id="2147483732" r:id="rId6"/>
    <p:sldMasterId id="2147483744" r:id="rId7"/>
    <p:sldMasterId id="2147483756" r:id="rId8"/>
    <p:sldMasterId id="2147483774" r:id="rId9"/>
    <p:sldMasterId id="2147483792" r:id="rId10"/>
    <p:sldMasterId id="2147483810" r:id="rId11"/>
    <p:sldMasterId id="2147483828" r:id="rId12"/>
    <p:sldMasterId id="2147483846" r:id="rId13"/>
    <p:sldMasterId id="2147483864" r:id="rId14"/>
    <p:sldMasterId id="2147483882" r:id="rId15"/>
    <p:sldMasterId id="2147483900" r:id="rId16"/>
    <p:sldMasterId id="2147483912" r:id="rId17"/>
    <p:sldMasterId id="2147483924" r:id="rId18"/>
    <p:sldMasterId id="2147483936" r:id="rId19"/>
    <p:sldMasterId id="2147483948" r:id="rId20"/>
    <p:sldMasterId id="2147483960" r:id="rId21"/>
    <p:sldMasterId id="2147483972" r:id="rId22"/>
  </p:sldMasterIdLst>
  <p:notesMasterIdLst>
    <p:notesMasterId r:id="rId63"/>
  </p:notesMasterIdLst>
  <p:sldIdLst>
    <p:sldId id="284" r:id="rId23"/>
    <p:sldId id="287" r:id="rId24"/>
    <p:sldId id="294" r:id="rId25"/>
    <p:sldId id="276" r:id="rId26"/>
    <p:sldId id="297" r:id="rId27"/>
    <p:sldId id="263" r:id="rId28"/>
    <p:sldId id="285" r:id="rId29"/>
    <p:sldId id="271" r:id="rId30"/>
    <p:sldId id="270" r:id="rId31"/>
    <p:sldId id="273" r:id="rId32"/>
    <p:sldId id="269" r:id="rId33"/>
    <p:sldId id="272" r:id="rId34"/>
    <p:sldId id="259" r:id="rId35"/>
    <p:sldId id="293" r:id="rId36"/>
    <p:sldId id="262" r:id="rId37"/>
    <p:sldId id="295" r:id="rId38"/>
    <p:sldId id="260" r:id="rId39"/>
    <p:sldId id="268" r:id="rId40"/>
    <p:sldId id="296" r:id="rId41"/>
    <p:sldId id="261" r:id="rId42"/>
    <p:sldId id="258" r:id="rId43"/>
    <p:sldId id="289" r:id="rId44"/>
    <p:sldId id="256" r:id="rId45"/>
    <p:sldId id="291" r:id="rId46"/>
    <p:sldId id="290" r:id="rId47"/>
    <p:sldId id="264" r:id="rId48"/>
    <p:sldId id="265" r:id="rId49"/>
    <p:sldId id="266" r:id="rId50"/>
    <p:sldId id="267" r:id="rId51"/>
    <p:sldId id="274" r:id="rId52"/>
    <p:sldId id="275" r:id="rId53"/>
    <p:sldId id="277" r:id="rId54"/>
    <p:sldId id="278" r:id="rId55"/>
    <p:sldId id="279" r:id="rId56"/>
    <p:sldId id="280" r:id="rId57"/>
    <p:sldId id="281" r:id="rId58"/>
    <p:sldId id="282" r:id="rId59"/>
    <p:sldId id="283" r:id="rId60"/>
    <p:sldId id="288" r:id="rId61"/>
    <p:sldId id="292" r:id="rId6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0" d="100"/>
          <a:sy n="70" d="100"/>
        </p:scale>
        <p:origin x="51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A6C46-B918-4421-9857-A31A71A3843A}" type="datetimeFigureOut">
              <a:rPr lang="fi-FI" smtClean="0"/>
              <a:t>4.4.2016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E8A44-320B-4485-B8D5-A224AE4479C5}" type="slidenum">
              <a:rPr lang="fi-FI" smtClean="0"/>
              <a:t>‹#›</a:t>
            </a:fld>
            <a:endParaRPr lang="fi-FI"/>
          </a:p>
        </p:txBody>
      </p:sp>
    </p:spTree>
    <p:extLst>
      <p:ext uri="{BB962C8B-B14F-4D97-AF65-F5344CB8AC3E}">
        <p14:creationId xmlns:p14="http://schemas.microsoft.com/office/powerpoint/2010/main" val="130168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2AC935D-63CA-43C4-AC57-97957878F5B5}" type="slidenum">
              <a:rPr lang="fi-FI">
                <a:solidFill>
                  <a:prstClr val="black"/>
                </a:solidFill>
              </a:rPr>
              <a:pPr/>
              <a:t>3</a:t>
            </a:fld>
            <a:endParaRPr lang="fi-FI">
              <a:solidFill>
                <a:prstClr val="black"/>
              </a:solidFill>
            </a:endParaRPr>
          </a:p>
        </p:txBody>
      </p:sp>
    </p:spTree>
    <p:extLst>
      <p:ext uri="{BB962C8B-B14F-4D97-AF65-F5344CB8AC3E}">
        <p14:creationId xmlns:p14="http://schemas.microsoft.com/office/powerpoint/2010/main" val="473452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7910A86F-3752-4B48-AE2C-C4362E48AC3F}" type="slidenum">
              <a:rPr lang="fi-FI">
                <a:solidFill>
                  <a:prstClr val="black"/>
                </a:solidFill>
              </a:rPr>
              <a:pPr/>
              <a:t>20</a:t>
            </a:fld>
            <a:endParaRPr lang="fi-FI">
              <a:solidFill>
                <a:prstClr val="black"/>
              </a:solidFill>
            </a:endParaRPr>
          </a:p>
        </p:txBody>
      </p:sp>
    </p:spTree>
    <p:extLst>
      <p:ext uri="{BB962C8B-B14F-4D97-AF65-F5344CB8AC3E}">
        <p14:creationId xmlns:p14="http://schemas.microsoft.com/office/powerpoint/2010/main" val="316073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8B79030-3654-4941-B25C-6336D42F6E7F}" type="slidenum">
              <a:rPr lang="fi-FI">
                <a:solidFill>
                  <a:prstClr val="black"/>
                </a:solidFill>
              </a:rPr>
              <a:pPr/>
              <a:t>21</a:t>
            </a:fld>
            <a:endParaRPr lang="fi-FI">
              <a:solidFill>
                <a:prstClr val="black"/>
              </a:solidFill>
            </a:endParaRPr>
          </a:p>
        </p:txBody>
      </p:sp>
    </p:spTree>
    <p:extLst>
      <p:ext uri="{BB962C8B-B14F-4D97-AF65-F5344CB8AC3E}">
        <p14:creationId xmlns:p14="http://schemas.microsoft.com/office/powerpoint/2010/main" val="2008885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E9340A-CFA0-439E-8F04-6B0DED31E30C}" type="slidenum">
              <a:rPr lang="fi-FI">
                <a:solidFill>
                  <a:prstClr val="black"/>
                </a:solidFill>
              </a:rPr>
              <a:pPr/>
              <a:t>22</a:t>
            </a:fld>
            <a:endParaRPr lang="fi-FI">
              <a:solidFill>
                <a:prstClr val="black"/>
              </a:solidFill>
            </a:endParaRPr>
          </a:p>
        </p:txBody>
      </p:sp>
    </p:spTree>
    <p:extLst>
      <p:ext uri="{BB962C8B-B14F-4D97-AF65-F5344CB8AC3E}">
        <p14:creationId xmlns:p14="http://schemas.microsoft.com/office/powerpoint/2010/main" val="1949660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8B79030-3654-4941-B25C-6336D42F6E7F}" type="slidenum">
              <a:rPr lang="fi-FI">
                <a:solidFill>
                  <a:prstClr val="black"/>
                </a:solidFill>
              </a:rPr>
              <a:pPr/>
              <a:t>23</a:t>
            </a:fld>
            <a:endParaRPr lang="fi-FI">
              <a:solidFill>
                <a:prstClr val="black"/>
              </a:solidFill>
            </a:endParaRPr>
          </a:p>
        </p:txBody>
      </p:sp>
    </p:spTree>
    <p:extLst>
      <p:ext uri="{BB962C8B-B14F-4D97-AF65-F5344CB8AC3E}">
        <p14:creationId xmlns:p14="http://schemas.microsoft.com/office/powerpoint/2010/main" val="263503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F3F1787-59A6-4BBA-A376-4959F791636F}" type="slidenum">
              <a:rPr lang="fi-FI">
                <a:solidFill>
                  <a:prstClr val="black"/>
                </a:solidFill>
              </a:rPr>
              <a:pPr/>
              <a:t>24</a:t>
            </a:fld>
            <a:endParaRPr lang="fi-FI">
              <a:solidFill>
                <a:prstClr val="black"/>
              </a:solidFill>
            </a:endParaRPr>
          </a:p>
        </p:txBody>
      </p:sp>
    </p:spTree>
    <p:extLst>
      <p:ext uri="{BB962C8B-B14F-4D97-AF65-F5344CB8AC3E}">
        <p14:creationId xmlns:p14="http://schemas.microsoft.com/office/powerpoint/2010/main" val="2988294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E9340A-CFA0-439E-8F04-6B0DED31E30C}" type="slidenum">
              <a:rPr lang="fi-FI">
                <a:solidFill>
                  <a:prstClr val="black"/>
                </a:solidFill>
              </a:rPr>
              <a:pPr/>
              <a:t>25</a:t>
            </a:fld>
            <a:endParaRPr lang="fi-FI">
              <a:solidFill>
                <a:prstClr val="black"/>
              </a:solidFill>
            </a:endParaRPr>
          </a:p>
        </p:txBody>
      </p:sp>
    </p:spTree>
    <p:extLst>
      <p:ext uri="{BB962C8B-B14F-4D97-AF65-F5344CB8AC3E}">
        <p14:creationId xmlns:p14="http://schemas.microsoft.com/office/powerpoint/2010/main" val="3630104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9E6DA9C-F8F3-4F5F-933F-851CADD76790}" type="slidenum">
              <a:rPr lang="fi-FI">
                <a:solidFill>
                  <a:prstClr val="black"/>
                </a:solidFill>
              </a:rPr>
              <a:pPr/>
              <a:t>26</a:t>
            </a:fld>
            <a:endParaRPr lang="fi-FI">
              <a:solidFill>
                <a:prstClr val="black"/>
              </a:solidFill>
            </a:endParaRPr>
          </a:p>
        </p:txBody>
      </p:sp>
    </p:spTree>
    <p:extLst>
      <p:ext uri="{BB962C8B-B14F-4D97-AF65-F5344CB8AC3E}">
        <p14:creationId xmlns:p14="http://schemas.microsoft.com/office/powerpoint/2010/main" val="1457344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9E6DA9C-F8F3-4F5F-933F-851CADD76790}" type="slidenum">
              <a:rPr lang="fi-FI">
                <a:solidFill>
                  <a:prstClr val="black"/>
                </a:solidFill>
              </a:rPr>
              <a:pPr/>
              <a:t>27</a:t>
            </a:fld>
            <a:endParaRPr lang="fi-FI">
              <a:solidFill>
                <a:prstClr val="black"/>
              </a:solidFill>
            </a:endParaRPr>
          </a:p>
        </p:txBody>
      </p:sp>
    </p:spTree>
    <p:extLst>
      <p:ext uri="{BB962C8B-B14F-4D97-AF65-F5344CB8AC3E}">
        <p14:creationId xmlns:p14="http://schemas.microsoft.com/office/powerpoint/2010/main" val="3473014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9E6DA9C-F8F3-4F5F-933F-851CADD76790}" type="slidenum">
              <a:rPr lang="fi-FI">
                <a:solidFill>
                  <a:prstClr val="black"/>
                </a:solidFill>
              </a:rPr>
              <a:pPr/>
              <a:t>28</a:t>
            </a:fld>
            <a:endParaRPr lang="fi-FI">
              <a:solidFill>
                <a:prstClr val="black"/>
              </a:solidFill>
            </a:endParaRPr>
          </a:p>
        </p:txBody>
      </p:sp>
    </p:spTree>
    <p:extLst>
      <p:ext uri="{BB962C8B-B14F-4D97-AF65-F5344CB8AC3E}">
        <p14:creationId xmlns:p14="http://schemas.microsoft.com/office/powerpoint/2010/main" val="2168431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9E6DA9C-F8F3-4F5F-933F-851CADD76790}" type="slidenum">
              <a:rPr lang="fi-FI">
                <a:solidFill>
                  <a:prstClr val="black"/>
                </a:solidFill>
              </a:rPr>
              <a:pPr/>
              <a:t>29</a:t>
            </a:fld>
            <a:endParaRPr lang="fi-FI">
              <a:solidFill>
                <a:prstClr val="black"/>
              </a:solidFill>
            </a:endParaRPr>
          </a:p>
        </p:txBody>
      </p:sp>
    </p:spTree>
    <p:extLst>
      <p:ext uri="{BB962C8B-B14F-4D97-AF65-F5344CB8AC3E}">
        <p14:creationId xmlns:p14="http://schemas.microsoft.com/office/powerpoint/2010/main" val="147161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2AC935D-63CA-43C4-AC57-97957878F5B5}" type="slidenum">
              <a:rPr lang="fi-FI">
                <a:solidFill>
                  <a:prstClr val="black"/>
                </a:solidFill>
              </a:rPr>
              <a:pPr/>
              <a:t>5</a:t>
            </a:fld>
            <a:endParaRPr lang="fi-FI">
              <a:solidFill>
                <a:prstClr val="black"/>
              </a:solidFill>
            </a:endParaRPr>
          </a:p>
        </p:txBody>
      </p:sp>
    </p:spTree>
    <p:extLst>
      <p:ext uri="{BB962C8B-B14F-4D97-AF65-F5344CB8AC3E}">
        <p14:creationId xmlns:p14="http://schemas.microsoft.com/office/powerpoint/2010/main" val="1005630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0EE9340A-CFA0-439E-8F04-6B0DED31E30C}" type="slidenum">
              <a:rPr lang="fi-FI">
                <a:solidFill>
                  <a:prstClr val="black"/>
                </a:solidFill>
              </a:rPr>
              <a:pPr/>
              <a:t>39</a:t>
            </a:fld>
            <a:endParaRPr lang="fi-FI">
              <a:solidFill>
                <a:prstClr val="black"/>
              </a:solidFill>
            </a:endParaRPr>
          </a:p>
        </p:txBody>
      </p:sp>
    </p:spTree>
    <p:extLst>
      <p:ext uri="{BB962C8B-B14F-4D97-AF65-F5344CB8AC3E}">
        <p14:creationId xmlns:p14="http://schemas.microsoft.com/office/powerpoint/2010/main" val="2582055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AB1C848-70E9-4B00-8487-851BECAD7827}" type="slidenum">
              <a:rPr lang="fi-FI">
                <a:solidFill>
                  <a:prstClr val="black"/>
                </a:solidFill>
              </a:rPr>
              <a:pPr/>
              <a:t>40</a:t>
            </a:fld>
            <a:endParaRPr lang="fi-FI">
              <a:solidFill>
                <a:prstClr val="black"/>
              </a:solidFill>
            </a:endParaRPr>
          </a:p>
        </p:txBody>
      </p:sp>
    </p:spTree>
    <p:extLst>
      <p:ext uri="{BB962C8B-B14F-4D97-AF65-F5344CB8AC3E}">
        <p14:creationId xmlns:p14="http://schemas.microsoft.com/office/powerpoint/2010/main" val="137935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7910A86F-3752-4B48-AE2C-C4362E48AC3F}" type="slidenum">
              <a:rPr lang="fi-FI">
                <a:solidFill>
                  <a:prstClr val="black"/>
                </a:solidFill>
              </a:rPr>
              <a:pPr/>
              <a:t>6</a:t>
            </a:fld>
            <a:endParaRPr lang="fi-FI">
              <a:solidFill>
                <a:prstClr val="black"/>
              </a:solidFill>
            </a:endParaRPr>
          </a:p>
        </p:txBody>
      </p:sp>
    </p:spTree>
    <p:extLst>
      <p:ext uri="{BB962C8B-B14F-4D97-AF65-F5344CB8AC3E}">
        <p14:creationId xmlns:p14="http://schemas.microsoft.com/office/powerpoint/2010/main" val="219490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BDADE61F-5A47-4C9E-87E9-29C33A227469}" type="slidenum">
              <a:rPr lang="fi-FI">
                <a:solidFill>
                  <a:prstClr val="black"/>
                </a:solidFill>
              </a:rPr>
              <a:pPr/>
              <a:t>13</a:t>
            </a:fld>
            <a:endParaRPr lang="fi-FI">
              <a:solidFill>
                <a:prstClr val="black"/>
              </a:solidFill>
            </a:endParaRPr>
          </a:p>
        </p:txBody>
      </p:sp>
    </p:spTree>
    <p:extLst>
      <p:ext uri="{BB962C8B-B14F-4D97-AF65-F5344CB8AC3E}">
        <p14:creationId xmlns:p14="http://schemas.microsoft.com/office/powerpoint/2010/main" val="109821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AB1C848-70E9-4B00-8487-851BECAD7827}" type="slidenum">
              <a:rPr lang="fi-FI">
                <a:solidFill>
                  <a:prstClr val="black"/>
                </a:solidFill>
              </a:rPr>
              <a:pPr/>
              <a:t>14</a:t>
            </a:fld>
            <a:endParaRPr lang="fi-FI">
              <a:solidFill>
                <a:prstClr val="black"/>
              </a:solidFill>
            </a:endParaRPr>
          </a:p>
        </p:txBody>
      </p:sp>
    </p:spTree>
    <p:extLst>
      <p:ext uri="{BB962C8B-B14F-4D97-AF65-F5344CB8AC3E}">
        <p14:creationId xmlns:p14="http://schemas.microsoft.com/office/powerpoint/2010/main" val="276020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7910A86F-3752-4B48-AE2C-C4362E48AC3F}" type="slidenum">
              <a:rPr lang="fi-FI">
                <a:solidFill>
                  <a:prstClr val="black"/>
                </a:solidFill>
              </a:rPr>
              <a:pPr/>
              <a:t>15</a:t>
            </a:fld>
            <a:endParaRPr lang="fi-FI">
              <a:solidFill>
                <a:prstClr val="black"/>
              </a:solidFill>
            </a:endParaRPr>
          </a:p>
        </p:txBody>
      </p:sp>
    </p:spTree>
    <p:extLst>
      <p:ext uri="{BB962C8B-B14F-4D97-AF65-F5344CB8AC3E}">
        <p14:creationId xmlns:p14="http://schemas.microsoft.com/office/powerpoint/2010/main" val="252329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2AC935D-63CA-43C4-AC57-97957878F5B5}" type="slidenum">
              <a:rPr lang="fi-FI">
                <a:solidFill>
                  <a:prstClr val="black"/>
                </a:solidFill>
              </a:rPr>
              <a:pPr/>
              <a:t>16</a:t>
            </a:fld>
            <a:endParaRPr lang="fi-FI">
              <a:solidFill>
                <a:prstClr val="black"/>
              </a:solidFill>
            </a:endParaRPr>
          </a:p>
        </p:txBody>
      </p:sp>
    </p:spTree>
    <p:extLst>
      <p:ext uri="{BB962C8B-B14F-4D97-AF65-F5344CB8AC3E}">
        <p14:creationId xmlns:p14="http://schemas.microsoft.com/office/powerpoint/2010/main" val="304756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7910A86F-3752-4B48-AE2C-C4362E48AC3F}" type="slidenum">
              <a:rPr lang="fi-FI">
                <a:solidFill>
                  <a:prstClr val="black"/>
                </a:solidFill>
              </a:rPr>
              <a:pPr/>
              <a:t>17</a:t>
            </a:fld>
            <a:endParaRPr lang="fi-FI">
              <a:solidFill>
                <a:prstClr val="black"/>
              </a:solidFill>
            </a:endParaRPr>
          </a:p>
        </p:txBody>
      </p:sp>
    </p:spTree>
    <p:extLst>
      <p:ext uri="{BB962C8B-B14F-4D97-AF65-F5344CB8AC3E}">
        <p14:creationId xmlns:p14="http://schemas.microsoft.com/office/powerpoint/2010/main" val="377717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E2AC935D-63CA-43C4-AC57-97957878F5B5}" type="slidenum">
              <a:rPr lang="fi-FI">
                <a:solidFill>
                  <a:prstClr val="black"/>
                </a:solidFill>
              </a:rPr>
              <a:pPr/>
              <a:t>19</a:t>
            </a:fld>
            <a:endParaRPr lang="fi-FI">
              <a:solidFill>
                <a:prstClr val="black"/>
              </a:solidFill>
            </a:endParaRPr>
          </a:p>
        </p:txBody>
      </p:sp>
    </p:spTree>
    <p:extLst>
      <p:ext uri="{BB962C8B-B14F-4D97-AF65-F5344CB8AC3E}">
        <p14:creationId xmlns:p14="http://schemas.microsoft.com/office/powerpoint/2010/main" val="653871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i-FI" dirty="0"/>
              <a:t>Muokkaa perustyyl. napsautt.</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2197486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7186740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1828159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6108389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6488294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523390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i-FI" dirty="0"/>
              <a:t>Muokkaa perustyyl. napsautt.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059281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31673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952057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i-FI" dirty="0"/>
              <a:t>Muokkaa perustyyl. napsautt.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4021618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nchor="ct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99871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i-FI" dirty="0"/>
              <a:t>Muokkaa perustyyl. napsautt.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42438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i-FI" dirty="0"/>
              <a:t>Muokkaa perustyyl. napsautt.</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113084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9907977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8" name="Footer Placeholder 7"/>
          <p:cNvSpPr>
            <a:spLocks noGrp="1"/>
          </p:cNvSpPr>
          <p:nvPr>
            <p:ph type="ftr" sz="quarter" idx="11"/>
          </p:nvPr>
        </p:nvSpPr>
        <p:spPr/>
        <p:txBody>
          <a:bodyPr/>
          <a:lstStyle/>
          <a:p>
            <a:endParaRPr lang="fi-FI">
              <a:solidFill>
                <a:prstClr val="white">
                  <a:lumMod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9018507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Vain otsikko">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4" name="Footer Placeholder 3"/>
          <p:cNvSpPr>
            <a:spLocks noGrp="1"/>
          </p:cNvSpPr>
          <p:nvPr>
            <p:ph type="ftr" sz="quarter" idx="11"/>
          </p:nvPr>
        </p:nvSpPr>
        <p:spPr/>
        <p:txBody>
          <a:bodyPr/>
          <a:lstStyle/>
          <a:p>
            <a:endParaRPr lang="fi-FI">
              <a:solidFill>
                <a:prstClr val="white">
                  <a:lumMod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654872833"/>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3" name="Footer Placeholder 2"/>
          <p:cNvSpPr>
            <a:spLocks noGrp="1"/>
          </p:cNvSpPr>
          <p:nvPr>
            <p:ph type="ftr" sz="quarter" idx="11"/>
          </p:nvPr>
        </p:nvSpPr>
        <p:spPr/>
        <p:txBody>
          <a:bodyPr/>
          <a:lstStyle/>
          <a:p>
            <a:endParaRPr lang="fi-FI">
              <a:solidFill>
                <a:prstClr val="white">
                  <a:lumMod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9647561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272702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i-FI" dirty="0"/>
              <a:t>Muokkaa perustyyl. napsautt.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a:xfrm>
            <a:off x="6399212" y="5883275"/>
            <a:ext cx="914400" cy="365125"/>
          </a:xfrm>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9944518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4021985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23409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697239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119820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i-FI" dirty="0"/>
              <a:t>Muokkaa perustyyl. napsautt.</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i-FI" dirty="0"/>
              <a:t>Muokkaa tekstin perustyylejä</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1254085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8920959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i-FI" dirty="0"/>
              <a:t>Muokkaa perustyyl. napsautt.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78809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1703031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4887566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i-FI" dirty="0"/>
              <a:t>Muokkaa perustyyl. napsautt.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6377411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nchor="ct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3132103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i-FI" dirty="0"/>
              <a:t>Muokkaa perustyyl. napsautt.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1380228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5992767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8" name="Footer Placeholder 7"/>
          <p:cNvSpPr>
            <a:spLocks noGrp="1"/>
          </p:cNvSpPr>
          <p:nvPr>
            <p:ph type="ftr" sz="quarter" idx="11"/>
          </p:nvPr>
        </p:nvSpPr>
        <p:spPr/>
        <p:txBody>
          <a:bodyPr/>
          <a:lstStyle/>
          <a:p>
            <a:endParaRPr lang="fi-FI">
              <a:solidFill>
                <a:prstClr val="white">
                  <a:lumMod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2939793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Vain otsikko">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4" name="Footer Placeholder 3"/>
          <p:cNvSpPr>
            <a:spLocks noGrp="1"/>
          </p:cNvSpPr>
          <p:nvPr>
            <p:ph type="ftr" sz="quarter" idx="11"/>
          </p:nvPr>
        </p:nvSpPr>
        <p:spPr/>
        <p:txBody>
          <a:bodyPr/>
          <a:lstStyle/>
          <a:p>
            <a:endParaRPr lang="fi-FI">
              <a:solidFill>
                <a:prstClr val="white">
                  <a:lumMod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5142086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i-FI" dirty="0"/>
              <a:t>Muokkaa perustyyl. napsautt.</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9168201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3" name="Footer Placeholder 2"/>
          <p:cNvSpPr>
            <a:spLocks noGrp="1"/>
          </p:cNvSpPr>
          <p:nvPr>
            <p:ph type="ftr" sz="quarter" idx="11"/>
          </p:nvPr>
        </p:nvSpPr>
        <p:spPr/>
        <p:txBody>
          <a:bodyPr/>
          <a:lstStyle/>
          <a:p>
            <a:endParaRPr lang="fi-FI">
              <a:solidFill>
                <a:prstClr val="white">
                  <a:lumMod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2403386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5859229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i-FI" dirty="0"/>
              <a:t>Muokkaa perustyyl. napsautt.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a:xfrm>
            <a:off x="6399212" y="5883275"/>
            <a:ext cx="914400" cy="365125"/>
          </a:xfrm>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0539519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135356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7714912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7731271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1455613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525118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i-FI" dirty="0"/>
              <a:t>Muokkaa perustyyl. napsautt.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9049891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0798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dirty="0"/>
              <a:t>Muokkaa perustyyl. napsautt.</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723702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362889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i-FI" dirty="0"/>
              <a:t>Muokkaa perustyyl. napsautt.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6535584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nchor="ct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5468427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i-FI" dirty="0"/>
              <a:t>Muokkaa perustyyl. napsautt.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2680821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0537726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8" name="Footer Placeholder 7"/>
          <p:cNvSpPr>
            <a:spLocks noGrp="1"/>
          </p:cNvSpPr>
          <p:nvPr>
            <p:ph type="ftr" sz="quarter" idx="11"/>
          </p:nvPr>
        </p:nvSpPr>
        <p:spPr/>
        <p:txBody>
          <a:bodyPr/>
          <a:lstStyle/>
          <a:p>
            <a:endParaRPr lang="fi-FI">
              <a:solidFill>
                <a:prstClr val="white">
                  <a:lumMod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8916517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Vain otsikko">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4" name="Footer Placeholder 3"/>
          <p:cNvSpPr>
            <a:spLocks noGrp="1"/>
          </p:cNvSpPr>
          <p:nvPr>
            <p:ph type="ftr" sz="quarter" idx="11"/>
          </p:nvPr>
        </p:nvSpPr>
        <p:spPr/>
        <p:txBody>
          <a:bodyPr/>
          <a:lstStyle/>
          <a:p>
            <a:endParaRPr lang="fi-FI">
              <a:solidFill>
                <a:prstClr val="white">
                  <a:lumMod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045835546"/>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3" name="Footer Placeholder 2"/>
          <p:cNvSpPr>
            <a:spLocks noGrp="1"/>
          </p:cNvSpPr>
          <p:nvPr>
            <p:ph type="ftr" sz="quarter" idx="11"/>
          </p:nvPr>
        </p:nvSpPr>
        <p:spPr/>
        <p:txBody>
          <a:bodyPr/>
          <a:lstStyle/>
          <a:p>
            <a:endParaRPr lang="fi-FI">
              <a:solidFill>
                <a:prstClr val="white">
                  <a:lumMod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6417300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6569128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i-FI" dirty="0"/>
              <a:t>Muokkaa perustyyl. napsautt.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a:xfrm>
            <a:off x="6399212" y="5883275"/>
            <a:ext cx="914400" cy="365125"/>
          </a:xfrm>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037337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dirty="0"/>
              <a:t>Muokkaa perustyyl. napsautt.</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9352006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5459217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0759265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162687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7342482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F4B54B"/>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9584385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i-FI" dirty="0"/>
              <a:t>Muokkaa perustyyl. napsautt.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9264493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0060322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287865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i-FI" dirty="0"/>
              <a:t>Muokkaa perustyyl. napsautt.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9515909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nchor="ct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32186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nchorCtr="0"/>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0116344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i-FI" dirty="0"/>
              <a:t>Muokkaa perustyyl. napsautt.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1313175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9031474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8" name="Footer Placeholder 7"/>
          <p:cNvSpPr>
            <a:spLocks noGrp="1"/>
          </p:cNvSpPr>
          <p:nvPr>
            <p:ph type="ftr" sz="quarter" idx="11"/>
          </p:nvPr>
        </p:nvSpPr>
        <p:spPr/>
        <p:txBody>
          <a:bodyPr/>
          <a:lstStyle/>
          <a:p>
            <a:endParaRPr lang="fi-FI">
              <a:solidFill>
                <a:prstClr val="white">
                  <a:lumMod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7746016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4" name="Footer Placeholder 3"/>
          <p:cNvSpPr>
            <a:spLocks noGrp="1"/>
          </p:cNvSpPr>
          <p:nvPr>
            <p:ph type="ftr" sz="quarter" idx="11"/>
          </p:nvPr>
        </p:nvSpPr>
        <p:spPr/>
        <p:txBody>
          <a:bodyPr/>
          <a:lstStyle/>
          <a:p>
            <a:endParaRPr lang="fi-FI">
              <a:solidFill>
                <a:prstClr val="white">
                  <a:lumMod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5218220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3" name="Footer Placeholder 2"/>
          <p:cNvSpPr>
            <a:spLocks noGrp="1"/>
          </p:cNvSpPr>
          <p:nvPr>
            <p:ph type="ftr" sz="quarter" idx="11"/>
          </p:nvPr>
        </p:nvSpPr>
        <p:spPr/>
        <p:txBody>
          <a:bodyPr/>
          <a:lstStyle/>
          <a:p>
            <a:endParaRPr lang="fi-FI">
              <a:solidFill>
                <a:prstClr val="white">
                  <a:lumMod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8220541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9110303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i-FI" dirty="0"/>
              <a:t>Muokkaa perustyyl. napsautt.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a:xfrm>
            <a:off x="6399212" y="5883275"/>
            <a:ext cx="914400" cy="365125"/>
          </a:xfrm>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1620042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7604188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7751039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868244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i-FI" dirty="0"/>
              <a:t>Muokkaa perustyyl. napsautt.</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6130057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281590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9629007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i-FI" dirty="0"/>
              <a:t>Muokkaa perustyyl. napsautt.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753043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7038871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0924431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i-FI" dirty="0"/>
              <a:t>Muokkaa perustyyl. napsautt.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2312615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nchor="ct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1041036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i-FI" dirty="0"/>
              <a:t>Muokkaa perustyyl. napsautt.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3711330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362712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8" name="Footer Placeholder 7"/>
          <p:cNvSpPr>
            <a:spLocks noGrp="1"/>
          </p:cNvSpPr>
          <p:nvPr>
            <p:ph type="ftr" sz="quarter" idx="11"/>
          </p:nvPr>
        </p:nvSpPr>
        <p:spPr/>
        <p:txBody>
          <a:bodyPr/>
          <a:lstStyle/>
          <a:p>
            <a:endParaRPr lang="fi-FI">
              <a:solidFill>
                <a:prstClr val="white">
                  <a:lumMod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579927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i-FI" dirty="0"/>
              <a:t>Muokkaa perustyyl. napsautt.</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9590193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4" name="Footer Placeholder 3"/>
          <p:cNvSpPr>
            <a:spLocks noGrp="1"/>
          </p:cNvSpPr>
          <p:nvPr>
            <p:ph type="ftr" sz="quarter" idx="11"/>
          </p:nvPr>
        </p:nvSpPr>
        <p:spPr/>
        <p:txBody>
          <a:bodyPr/>
          <a:lstStyle/>
          <a:p>
            <a:endParaRPr lang="fi-FI">
              <a:solidFill>
                <a:prstClr val="white">
                  <a:lumMod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2295550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3" name="Footer Placeholder 2"/>
          <p:cNvSpPr>
            <a:spLocks noGrp="1"/>
          </p:cNvSpPr>
          <p:nvPr>
            <p:ph type="ftr" sz="quarter" idx="11"/>
          </p:nvPr>
        </p:nvSpPr>
        <p:spPr/>
        <p:txBody>
          <a:bodyPr/>
          <a:lstStyle/>
          <a:p>
            <a:endParaRPr lang="fi-FI">
              <a:solidFill>
                <a:prstClr val="white">
                  <a:lumMod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9106362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8211355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i-FI" dirty="0"/>
              <a:t>Muokkaa perustyyl. napsautt.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a:xfrm>
            <a:off x="6399212" y="5883275"/>
            <a:ext cx="914400" cy="365125"/>
          </a:xfrm>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8990407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7601989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8071442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0835278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0975913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1367827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i-FI" dirty="0"/>
              <a:t>Muokkaa perustyyl. napsautt.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910276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0232757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1466633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788172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i-FI" dirty="0"/>
              <a:t>Muokkaa perustyyl. napsautt.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286876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nchor="ct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907976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i-FI" dirty="0"/>
              <a:t>Muokkaa perustyyl. napsautt.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2590350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135995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8" name="Footer Placeholder 7"/>
          <p:cNvSpPr>
            <a:spLocks noGrp="1"/>
          </p:cNvSpPr>
          <p:nvPr>
            <p:ph type="ftr" sz="quarter" idx="11"/>
          </p:nvPr>
        </p:nvSpPr>
        <p:spPr/>
        <p:txBody>
          <a:bodyPr/>
          <a:lstStyle/>
          <a:p>
            <a:endParaRPr lang="fi-FI">
              <a:solidFill>
                <a:prstClr val="white">
                  <a:lumMod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1793759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4" name="Footer Placeholder 3"/>
          <p:cNvSpPr>
            <a:spLocks noGrp="1"/>
          </p:cNvSpPr>
          <p:nvPr>
            <p:ph type="ftr" sz="quarter" idx="11"/>
          </p:nvPr>
        </p:nvSpPr>
        <p:spPr/>
        <p:txBody>
          <a:bodyPr/>
          <a:lstStyle/>
          <a:p>
            <a:endParaRPr lang="fi-FI">
              <a:solidFill>
                <a:prstClr val="white">
                  <a:lumMod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0439518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3" name="Footer Placeholder 2"/>
          <p:cNvSpPr>
            <a:spLocks noGrp="1"/>
          </p:cNvSpPr>
          <p:nvPr>
            <p:ph type="ftr" sz="quarter" idx="11"/>
          </p:nvPr>
        </p:nvSpPr>
        <p:spPr/>
        <p:txBody>
          <a:bodyPr/>
          <a:lstStyle/>
          <a:p>
            <a:endParaRPr lang="fi-FI">
              <a:solidFill>
                <a:prstClr val="white">
                  <a:lumMod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028697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84436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12416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i-FI" dirty="0"/>
              <a:t>Muokkaa perustyyl. napsautt.</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1434911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i-FI" dirty="0"/>
              <a:t>Muokkaa perustyyl. napsautt.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a:xfrm>
            <a:off x="6399212" y="5883275"/>
            <a:ext cx="914400" cy="365125"/>
          </a:xfrm>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011353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0411104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3292083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17989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619393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9383746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i-FI" dirty="0"/>
              <a:t>Muokkaa perustyyl. napsautt.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2965307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2255687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6886845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i-FI" dirty="0"/>
              <a:t>Muokkaa perustyyl. napsautt.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947430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8960941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nchor="ct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651722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i-FI" dirty="0"/>
              <a:t>Muokkaa perustyyl. napsautt.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0049410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863238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8" name="Footer Placeholder 7"/>
          <p:cNvSpPr>
            <a:spLocks noGrp="1"/>
          </p:cNvSpPr>
          <p:nvPr>
            <p:ph type="ftr" sz="quarter" idx="11"/>
          </p:nvPr>
        </p:nvSpPr>
        <p:spPr/>
        <p:txBody>
          <a:bodyPr/>
          <a:lstStyle/>
          <a:p>
            <a:endParaRPr lang="fi-FI">
              <a:solidFill>
                <a:prstClr val="white">
                  <a:lumMod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9724227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4" name="Footer Placeholder 3"/>
          <p:cNvSpPr>
            <a:spLocks noGrp="1"/>
          </p:cNvSpPr>
          <p:nvPr>
            <p:ph type="ftr" sz="quarter" idx="11"/>
          </p:nvPr>
        </p:nvSpPr>
        <p:spPr/>
        <p:txBody>
          <a:bodyPr/>
          <a:lstStyle/>
          <a:p>
            <a:endParaRPr lang="fi-FI">
              <a:solidFill>
                <a:prstClr val="white">
                  <a:lumMod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2757699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3" name="Footer Placeholder 2"/>
          <p:cNvSpPr>
            <a:spLocks noGrp="1"/>
          </p:cNvSpPr>
          <p:nvPr>
            <p:ph type="ftr" sz="quarter" idx="11"/>
          </p:nvPr>
        </p:nvSpPr>
        <p:spPr/>
        <p:txBody>
          <a:bodyPr/>
          <a:lstStyle/>
          <a:p>
            <a:endParaRPr lang="fi-FI">
              <a:solidFill>
                <a:prstClr val="white">
                  <a:lumMod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0084446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5930636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i-FI" dirty="0"/>
              <a:t>Muokkaa perustyyl. napsautt.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a:xfrm>
            <a:off x="6399212" y="5883275"/>
            <a:ext cx="914400" cy="365125"/>
          </a:xfrm>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4699817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8578290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406284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fi-FI">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3131740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7843492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i-FI" dirty="0"/>
              <a:t>Muokkaa perustyyl. napsautt.</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3082734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srgbClr val="6F6F6F"/>
                </a:solidFill>
                <a:effectLst>
                  <a:glow rad="38100">
                    <a:prstClr val="black">
                      <a:lumMod val="65000"/>
                      <a:lumOff val="35000"/>
                      <a:alpha val="40000"/>
                    </a:prstClr>
                  </a:glow>
                  <a:outerShdw blurRad="28575" dist="38100" dir="14040000" algn="tl" rotWithShape="0">
                    <a:srgbClr val="000000">
                      <a:alpha val="25000"/>
                    </a:srgbClr>
                  </a:outerShdw>
                </a:effectLst>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fi-FI" dirty="0"/>
              <a:t>Muokkaa perustyyl. napsautt.</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1356761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i-FI" dirty="0"/>
              <a:t>Muokkaa perustyyl. napsautt.</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i-FI" dirty="0"/>
              <a:t>Muokkaa tekstin perustyylejä</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2754215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5766930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2862626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i-FI" dirty="0"/>
              <a:t>Muokkaa perustyyl. napsautt.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948303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274168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dirty="0"/>
              <a:t>Muokkaa perustyyl. napsautt.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228375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5530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7" name="Date Placeholder 2"/>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10649217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dirty="0"/>
              <a:t>Muokkaa perustyyl. napsautt.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839788" y="2505075"/>
            <a:ext cx="5157787" cy="368458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2200" y="2505075"/>
            <a:ext cx="5183188" cy="368458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Footer Placeholder 7"/>
          <p:cNvSpPr>
            <a:spLocks noGrp="1"/>
          </p:cNvSpPr>
          <p:nvPr>
            <p:ph type="ftr" sz="quarter" idx="11"/>
          </p:nvPr>
        </p:nvSpPr>
        <p:spPr/>
        <p:txBody>
          <a:bodyPr/>
          <a:lstStyle/>
          <a:p>
            <a:endParaRPr lang="fi-FI">
              <a:solidFill>
                <a:prstClr val="black">
                  <a:tint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632036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973044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180562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dirty="0"/>
              <a:t>Muokkaa perustyyl. napsautt.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863214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dirty="0"/>
              <a:t>Muokkaa perustyyl. napsautt.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602552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20592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782028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318010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993358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8385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3502292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568091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940496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9608639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916181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851475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753530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797093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234525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52469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53466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7" name="Date Placeholder 4"/>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6528770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115829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288283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951139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809072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549736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6797106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205451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5158359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457234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39699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4943963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251810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524056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572967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0614686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533293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697455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2622415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762001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13387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30008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132584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4076244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009408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731418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612310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06726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674096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09726124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619144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7266472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9089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i-FI" dirty="0"/>
              <a:t>Muokkaa perustyyl. napsautt.</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09530545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673177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293688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402980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9621214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152573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91064946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883913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586209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325774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26658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i-FI" dirty="0"/>
              <a:t>Muokkaa perustyyl. napsautt.</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i-FI" dirty="0"/>
              <a:t>Muokkaa tekstin perustyylejä</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395687404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54573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018657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323502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554775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025715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89400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83135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726945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281749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89568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i-FI" dirty="0"/>
              <a:t>Muokkaa perustyyl. napsautt.</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638167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i-FI" dirty="0"/>
              <a:t>Muokkaa perustyyl. napsautt.</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9113298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2542135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981087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71639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dirty="0"/>
              <a:t>Muokkaa perustyyl. napsautt.</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081408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kuvan sarak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i-FI" dirty="0"/>
              <a:t>Muokkaa perustyyl. napsautt.</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214748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nchor="t" anchorCtr="0"/>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708957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i-FI" dirty="0"/>
              <a:t>Muokkaa perustyyl. napsautt.</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291861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i-FI" dirty="0"/>
              <a:t>Muokkaa perustyyl. napsautt.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82447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61010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dirty="0"/>
              <a:t>Muokkaa perustyyl. napsautt.</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75292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28815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dirty="0"/>
              <a:t>Muokkaa perustyyl. napsautt.</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839788" y="2505075"/>
            <a:ext cx="5157787" cy="368458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2200" y="2505075"/>
            <a:ext cx="5183188" cy="3684588"/>
          </a:xfrm>
        </p:spPr>
        <p:txBody>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Footer Placeholder 7"/>
          <p:cNvSpPr>
            <a:spLocks noGrp="1"/>
          </p:cNvSpPr>
          <p:nvPr>
            <p:ph type="ftr" sz="quarter" idx="11"/>
          </p:nvPr>
        </p:nvSpPr>
        <p:spPr/>
        <p:txBody>
          <a:bodyPr/>
          <a:lstStyle/>
          <a:p>
            <a:endParaRPr lang="fi-FI">
              <a:solidFill>
                <a:prstClr val="black">
                  <a:tint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9533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618060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Footer Placeholder 3"/>
          <p:cNvSpPr>
            <a:spLocks noGrp="1"/>
          </p:cNvSpPr>
          <p:nvPr>
            <p:ph type="ftr" sz="quarter" idx="11"/>
          </p:nvPr>
        </p:nvSpPr>
        <p:spPr/>
        <p:txBody>
          <a:body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46903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Footer Placeholder 2"/>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8461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dirty="0"/>
              <a:t>Muokkaa perustyyl. napsautt.</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570220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i-FI" dirty="0"/>
              <a:t>Muokkaa perustyyl. napsautt.</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Footer Placeholder 5"/>
          <p:cNvSpPr>
            <a:spLocks noGrp="1"/>
          </p:cNvSpPr>
          <p:nvPr>
            <p:ph type="ftr" sz="quarter" idx="11"/>
          </p:nvPr>
        </p:nvSpPr>
        <p:spPr/>
        <p:txBody>
          <a:bodyPr/>
          <a:lstStyle/>
          <a:p>
            <a:endParaRPr lang="fi-FI">
              <a:solidFill>
                <a:prstClr val="black">
                  <a:tint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611208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16758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i-FI" dirty="0"/>
              <a:t>Muokkaa perustyyl. napsautt.</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11"/>
          </p:nvPr>
        </p:nvSpPr>
        <p:spPr/>
        <p:txBody>
          <a:bodyPr/>
          <a:lstStyle/>
          <a:p>
            <a:endParaRPr lang="fi-FI">
              <a:solidFill>
                <a:prstClr val="black">
                  <a:tint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22446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98739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740508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95333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4059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fi-FI">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093859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96578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19944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40542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08418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56455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53074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84830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364075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87316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9495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7" name="Date Placeholder 2"/>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41639566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08883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16386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506859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790149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857374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215863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860052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75904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27647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26106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15623264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252202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042019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87913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917986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1303696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949933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03224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618344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684788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9200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7" name="Date Placeholder 4"/>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9498660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24165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668454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54150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166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6959653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120299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911830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031846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5345756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09863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fi-FI">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4433874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i-FI" dirty="0"/>
              <a:t>Muokkaa perustyyl. napsautt.</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napsautt.</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3843156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idx="1"/>
          </p:nvPr>
        </p:nvSpPr>
        <p:spPr/>
        <p:txBody>
          <a:bodyPr anchor="ct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6557435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i-FI" dirty="0"/>
              <a:t>Muokkaa perustyyl. napsautt.</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dirty="0"/>
              <a:t>Muokkaa tekstin perustyylejä</a:t>
            </a:r>
          </a:p>
        </p:txBody>
      </p:sp>
      <p:sp>
        <p:nvSpPr>
          <p:cNvPr id="4" name="Date Placeholder 3"/>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11"/>
          </p:nvPr>
        </p:nvSpPr>
        <p:spPr/>
        <p:txBody>
          <a:bodyPr/>
          <a:lstStyle/>
          <a:p>
            <a:endParaRPr lang="fi-FI">
              <a:solidFill>
                <a:prstClr val="white">
                  <a:lumMod val="75000"/>
                </a:prstClr>
              </a:solidFill>
            </a:endParaRPr>
          </a:p>
        </p:txBody>
      </p:sp>
      <p:sp>
        <p:nvSpPr>
          <p:cNvPr id="6" name="Slide Number Placeholder 5"/>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417576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7132308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dirty="0"/>
              <a:t>Muokkaa perustyyl. napsautt.</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7" name="Date Placeholder 6"/>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8" name="Footer Placeholder 7"/>
          <p:cNvSpPr>
            <a:spLocks noGrp="1"/>
          </p:cNvSpPr>
          <p:nvPr>
            <p:ph type="ftr" sz="quarter" idx="11"/>
          </p:nvPr>
        </p:nvSpPr>
        <p:spPr/>
        <p:txBody>
          <a:bodyPr/>
          <a:lstStyle/>
          <a:p>
            <a:endParaRPr lang="fi-FI">
              <a:solidFill>
                <a:prstClr val="white">
                  <a:lumMod val="75000"/>
                </a:prstClr>
              </a:solidFill>
            </a:endParaRPr>
          </a:p>
        </p:txBody>
      </p:sp>
      <p:sp>
        <p:nvSpPr>
          <p:cNvPr id="9" name="Slide Number Placeholder 8"/>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9678490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Vain otsikko">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Muokkaa perustyyl. napsautt.</a:t>
            </a:r>
            <a:endParaRPr lang="en-US" dirty="0"/>
          </a:p>
        </p:txBody>
      </p:sp>
      <p:sp>
        <p:nvSpPr>
          <p:cNvPr id="3" name="Date Placeholder 2"/>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4" name="Footer Placeholder 3"/>
          <p:cNvSpPr>
            <a:spLocks noGrp="1"/>
          </p:cNvSpPr>
          <p:nvPr>
            <p:ph type="ftr" sz="quarter" idx="11"/>
          </p:nvPr>
        </p:nvSpPr>
        <p:spPr/>
        <p:txBody>
          <a:bodyPr/>
          <a:lstStyle/>
          <a:p>
            <a:endParaRPr lang="fi-FI">
              <a:solidFill>
                <a:prstClr val="white">
                  <a:lumMod val="75000"/>
                </a:prstClr>
              </a:solidFill>
            </a:endParaRPr>
          </a:p>
        </p:txBody>
      </p:sp>
      <p:sp>
        <p:nvSpPr>
          <p:cNvPr id="5" name="Slide Number Placeholder 4"/>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7118111"/>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3" name="Footer Placeholder 2"/>
          <p:cNvSpPr>
            <a:spLocks noGrp="1"/>
          </p:cNvSpPr>
          <p:nvPr>
            <p:ph type="ftr" sz="quarter" idx="11"/>
          </p:nvPr>
        </p:nvSpPr>
        <p:spPr/>
        <p:txBody>
          <a:bodyPr/>
          <a:lstStyle/>
          <a:p>
            <a:endParaRPr lang="fi-FI">
              <a:solidFill>
                <a:prstClr val="white">
                  <a:lumMod val="75000"/>
                </a:prstClr>
              </a:solidFill>
            </a:endParaRPr>
          </a:p>
        </p:txBody>
      </p:sp>
      <p:sp>
        <p:nvSpPr>
          <p:cNvPr id="4" name="Slide Number Placeholder 3"/>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728345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i-FI" dirty="0"/>
              <a:t>Muokkaa perustyyl. napsautt.</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1561265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i-FI" dirty="0"/>
              <a:t>Muokkaa perustyyl. napsautt.</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a:xfrm>
            <a:off x="6399212" y="5883275"/>
            <a:ext cx="914400" cy="365125"/>
          </a:xfrm>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a:xfrm>
            <a:off x="1141412" y="5883275"/>
            <a:ext cx="5105400" cy="365125"/>
          </a:xfrm>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a:xfrm>
            <a:off x="10742612" y="5883275"/>
            <a:ext cx="322567" cy="365125"/>
          </a:xfrm>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448840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Panoraamakuva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i-FI" dirty="0"/>
              <a:t>Muokkaa perustyyl. napsautt.</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dirty="0"/>
              <a:t>Lisää kuva napsauttamalla kuvaketta</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dirty="0"/>
              <a:t>Muokkaa tekstin perustyylejä</a:t>
            </a:r>
          </a:p>
        </p:txBody>
      </p:sp>
      <p:sp>
        <p:nvSpPr>
          <p:cNvPr id="5" name="Date Placeholder 4"/>
          <p:cNvSpPr>
            <a:spLocks noGrp="1"/>
          </p:cNvSpPr>
          <p:nvPr>
            <p:ph type="dt" sz="half" idx="10"/>
          </p:nvPr>
        </p:nvSpPr>
        <p:spPr/>
        <p:txBody>
          <a:body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6" name="Footer Placeholder 5"/>
          <p:cNvSpPr>
            <a:spLocks noGrp="1"/>
          </p:cNvSpPr>
          <p:nvPr>
            <p:ph type="ftr" sz="quarter" idx="11"/>
          </p:nvPr>
        </p:nvSpPr>
        <p:spPr/>
        <p:txBody>
          <a:bodyPr/>
          <a:lstStyle/>
          <a:p>
            <a:endParaRPr lang="fi-FI">
              <a:solidFill>
                <a:prstClr val="white">
                  <a:lumMod val="75000"/>
                </a:prstClr>
              </a:solidFill>
            </a:endParaRPr>
          </a:p>
        </p:txBody>
      </p:sp>
      <p:sp>
        <p:nvSpPr>
          <p:cNvPr id="7" name="Slide Number Placeholder 6"/>
          <p:cNvSpPr>
            <a:spLocks noGrp="1"/>
          </p:cNvSpPr>
          <p:nvPr>
            <p:ph type="sldNum" sz="quarter" idx="12"/>
          </p:nvPr>
        </p:nvSpPr>
        <p:spPr/>
        <p:txBody>
          <a:body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888042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1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theme" Target="../theme/theme11.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theme" Target="../theme/theme12.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theme" Target="../theme/theme13.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theme" Target="../theme/theme1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theme" Target="../theme/theme15.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16.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1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18.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19.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0.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1.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2.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theme" Target="../theme/theme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i-FI" dirty="0"/>
              <a:t>Muokkaa perustyyl. napsautt.</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i-FI">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59284485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i-FI">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208389169"/>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i-FI">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708102418"/>
      </p:ext>
    </p:extLst>
  </p:cSld>
  <p:clrMap bg1="dk1" tx1="lt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i-FI">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480690851"/>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i-FI">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982751770"/>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i-FI">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2442233852"/>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i-FI">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659232573"/>
      </p:ext>
    </p:extLst>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3625715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84834013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54817981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33332939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i-FI" dirty="0"/>
              <a:t>Muokkaa perustyyl. napsautt.</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02ABAE3-D89C-4001-9AEC-5083F82B749C}" type="datetimeFigureOut">
              <a:rPr lang="fi-FI" smtClean="0">
                <a:solidFill>
                  <a:prstClr val="white">
                    <a:tint val="75000"/>
                    <a:alpha val="60000"/>
                  </a:prstClr>
                </a:solidFill>
              </a:rPr>
              <a:pPr/>
              <a:t>4.4.2016</a:t>
            </a:fld>
            <a:endParaRPr lang="fi-FI">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fi-FI">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F4AEF5D-7FAC-4949-84D2-DA5A9BB3D225}" type="slidenum">
              <a:rPr lang="fi-FI" smtClean="0">
                <a:solidFill>
                  <a:prstClr val="white">
                    <a:tint val="75000"/>
                  </a:prstClr>
                </a:solidFill>
              </a:rPr>
              <a:pPr/>
              <a:t>‹#›</a:t>
            </a:fld>
            <a:endParaRPr lang="fi-FI">
              <a:solidFill>
                <a:prstClr val="white">
                  <a:tint val="75000"/>
                </a:prstClr>
              </a:solidFill>
            </a:endParaRPr>
          </a:p>
        </p:txBody>
      </p:sp>
    </p:spTree>
    <p:extLst>
      <p:ext uri="{BB962C8B-B14F-4D97-AF65-F5344CB8AC3E}">
        <p14:creationId xmlns:p14="http://schemas.microsoft.com/office/powerpoint/2010/main" val="364121713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16730943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60887159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39826531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6459490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1257439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79494537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4657881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solidFill>
                  <a:prstClr val="black">
                    <a:tint val="75000"/>
                  </a:prstClr>
                </a:solidFill>
              </a:rPr>
              <a:pPr/>
              <a:t>4.4.2016</a:t>
            </a:fld>
            <a:endParaRPr lang="fi-FI">
              <a:solidFill>
                <a:prstClr val="black">
                  <a:tint val="75000"/>
                </a:prstClr>
              </a:solidFill>
            </a:endParaRPr>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2984379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i-FI">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143999122"/>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i-FI" dirty="0"/>
              <a:t>Muokkaa perustyyl. napsautt.</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2ABAE3-D89C-4001-9AEC-5083F82B749C}" type="datetimeFigureOut">
              <a:rPr lang="fi-FI" smtClean="0">
                <a:solidFill>
                  <a:prstClr val="white">
                    <a:lumMod val="75000"/>
                  </a:prstClr>
                </a:solidFill>
              </a:rPr>
              <a:pPr/>
              <a:t>4.4.2016</a:t>
            </a:fld>
            <a:endParaRPr lang="fi-FI">
              <a:solidFill>
                <a:prstClr val="white">
                  <a:lumMod val="75000"/>
                </a:prstClr>
              </a:solidFill>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fi-FI">
              <a:solidFill>
                <a:prstClr val="white">
                  <a:lumMod val="75000"/>
                </a:prstClr>
              </a:solidFill>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F4AEF5D-7FAC-4949-84D2-DA5A9BB3D225}" type="slidenum">
              <a:rPr lang="fi-FI" smtClean="0">
                <a:solidFill>
                  <a:prstClr val="white">
                    <a:lumMod val="75000"/>
                  </a:prstClr>
                </a:solidFill>
              </a:rPr>
              <a:pPr/>
              <a:t>‹#›</a:t>
            </a:fld>
            <a:endParaRPr lang="fi-FI">
              <a:solidFill>
                <a:prstClr val="white">
                  <a:lumMod val="75000"/>
                </a:prstClr>
              </a:solidFill>
            </a:endParaRPr>
          </a:p>
        </p:txBody>
      </p:sp>
    </p:spTree>
    <p:extLst>
      <p:ext uri="{BB962C8B-B14F-4D97-AF65-F5344CB8AC3E}">
        <p14:creationId xmlns:p14="http://schemas.microsoft.com/office/powerpoint/2010/main" val="3609557726"/>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jpeg"/><Relationship Id="rId1" Type="http://schemas.openxmlformats.org/officeDocument/2006/relationships/slideLayout" Target="../slideLayouts/slideLayout14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5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7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8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0.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00.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34.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60.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8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00.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Visit</a:t>
            </a:r>
            <a:r>
              <a:rPr lang="fi-FI" dirty="0" smtClean="0"/>
              <a:t> to </a:t>
            </a:r>
            <a:r>
              <a:rPr lang="fi-FI" dirty="0" err="1" smtClean="0"/>
              <a:t>the</a:t>
            </a:r>
            <a:r>
              <a:rPr lang="fi-FI" dirty="0" smtClean="0"/>
              <a:t> Häme </a:t>
            </a:r>
            <a:r>
              <a:rPr lang="fi-FI" dirty="0" err="1" smtClean="0"/>
              <a:t>Castle</a:t>
            </a:r>
            <a:r>
              <a:rPr lang="fi-FI" dirty="0" smtClean="0"/>
              <a:t> on </a:t>
            </a:r>
            <a:r>
              <a:rPr lang="fi-FI" dirty="0" err="1" smtClean="0"/>
              <a:t>the</a:t>
            </a:r>
            <a:r>
              <a:rPr lang="fi-FI" dirty="0" smtClean="0"/>
              <a:t> 9th of </a:t>
            </a:r>
            <a:r>
              <a:rPr lang="fi-FI" dirty="0" err="1" smtClean="0"/>
              <a:t>March</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3121" y="1825625"/>
            <a:ext cx="5825758" cy="4351338"/>
          </a:xfrm>
        </p:spPr>
      </p:pic>
    </p:spTree>
    <p:extLst>
      <p:ext uri="{BB962C8B-B14F-4D97-AF65-F5344CB8AC3E}">
        <p14:creationId xmlns:p14="http://schemas.microsoft.com/office/powerpoint/2010/main" val="1017366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4833" y="0"/>
            <a:ext cx="5122333" cy="6858000"/>
          </a:xfrm>
          <a:prstGeom prst="rect">
            <a:avLst/>
          </a:prstGeom>
        </p:spPr>
      </p:pic>
    </p:spTree>
    <p:extLst>
      <p:ext uri="{BB962C8B-B14F-4D97-AF65-F5344CB8AC3E}">
        <p14:creationId xmlns:p14="http://schemas.microsoft.com/office/powerpoint/2010/main" val="28896694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pic>
        <p:nvPicPr>
          <p:cNvPr id="4" name="Kuva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1533" y="-243840"/>
            <a:ext cx="9181785" cy="6858000"/>
          </a:xfrm>
          <a:prstGeom prst="rect">
            <a:avLst/>
          </a:prstGeom>
        </p:spPr>
      </p:pic>
      <p:pic>
        <p:nvPicPr>
          <p:cNvPr id="5" name="Kuva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4833" y="0"/>
            <a:ext cx="5122333" cy="6858000"/>
          </a:xfrm>
          <a:prstGeom prst="rect">
            <a:avLst/>
          </a:prstGeom>
        </p:spPr>
      </p:pic>
    </p:spTree>
    <p:extLst>
      <p:ext uri="{BB962C8B-B14F-4D97-AF65-F5344CB8AC3E}">
        <p14:creationId xmlns:p14="http://schemas.microsoft.com/office/powerpoint/2010/main" val="2581180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4159209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761381" y="1420062"/>
            <a:ext cx="8557568" cy="2237279"/>
          </a:xfrm>
        </p:spPr>
        <p:txBody>
          <a:bodyPr/>
          <a:lstStyle/>
          <a:p>
            <a:r>
              <a:rPr lang="fi-FI" dirty="0"/>
              <a:t>Häme </a:t>
            </a:r>
            <a:r>
              <a:rPr lang="fi-FI" dirty="0" err="1"/>
              <a:t>Castle</a:t>
            </a:r>
            <a:endParaRPr lang="fi-FI" dirty="0"/>
          </a:p>
        </p:txBody>
      </p:sp>
      <p:sp>
        <p:nvSpPr>
          <p:cNvPr id="3" name="Alaotsikko 2"/>
          <p:cNvSpPr>
            <a:spLocks noGrp="1"/>
          </p:cNvSpPr>
          <p:nvPr>
            <p:ph type="subTitle" idx="1"/>
          </p:nvPr>
        </p:nvSpPr>
        <p:spPr>
          <a:xfrm>
            <a:off x="1386871" y="3589569"/>
            <a:ext cx="9144000" cy="1655762"/>
          </a:xfrm>
        </p:spPr>
        <p:txBody>
          <a:bodyPr vert="horz" lIns="91440" tIns="45720" rIns="91440" bIns="45720" rtlCol="0" anchor="t">
            <a:normAutofit lnSpcReduction="10000"/>
          </a:bodyPr>
          <a:lstStyle/>
          <a:p>
            <a:r>
              <a:rPr lang="fi-FI" dirty="0" err="1"/>
              <a:t>We</a:t>
            </a:r>
            <a:r>
              <a:rPr lang="fi-FI" dirty="0"/>
              <a:t> </a:t>
            </a:r>
            <a:r>
              <a:rPr lang="fi-FI" dirty="0" err="1"/>
              <a:t>visited</a:t>
            </a:r>
            <a:r>
              <a:rPr lang="fi-FI" dirty="0"/>
              <a:t> </a:t>
            </a:r>
            <a:r>
              <a:rPr lang="fi-FI" dirty="0" err="1"/>
              <a:t>the</a:t>
            </a:r>
            <a:r>
              <a:rPr lang="fi-FI" dirty="0"/>
              <a:t> Häme </a:t>
            </a:r>
            <a:r>
              <a:rPr lang="fi-FI" dirty="0" err="1"/>
              <a:t>Castle</a:t>
            </a:r>
            <a:r>
              <a:rPr lang="fi-FI" dirty="0"/>
              <a:t>. </a:t>
            </a:r>
          </a:p>
          <a:p>
            <a:r>
              <a:rPr lang="fi-FI" dirty="0"/>
              <a:t>Häme </a:t>
            </a:r>
            <a:r>
              <a:rPr lang="fi-FI" dirty="0" err="1"/>
              <a:t>Castle</a:t>
            </a:r>
            <a:r>
              <a:rPr lang="fi-FI" dirty="0"/>
              <a:t> is 700 </a:t>
            </a:r>
            <a:r>
              <a:rPr lang="fi-FI" dirty="0" err="1"/>
              <a:t>years</a:t>
            </a:r>
            <a:r>
              <a:rPr lang="fi-FI" dirty="0"/>
              <a:t> </a:t>
            </a:r>
            <a:r>
              <a:rPr lang="fi-FI" dirty="0" err="1"/>
              <a:t>old</a:t>
            </a:r>
            <a:r>
              <a:rPr lang="fi-FI" dirty="0"/>
              <a:t>.</a:t>
            </a:r>
          </a:p>
          <a:p>
            <a:r>
              <a:rPr lang="fi-FI" dirty="0"/>
              <a:t>Häme </a:t>
            </a:r>
            <a:r>
              <a:rPr lang="fi-FI" dirty="0" err="1"/>
              <a:t>Castle</a:t>
            </a:r>
            <a:r>
              <a:rPr lang="fi-FI" dirty="0"/>
              <a:t> is </a:t>
            </a:r>
            <a:r>
              <a:rPr lang="fi-FI" dirty="0" err="1"/>
              <a:t>one</a:t>
            </a:r>
            <a:r>
              <a:rPr lang="fi-FI" dirty="0"/>
              <a:t> of </a:t>
            </a:r>
            <a:r>
              <a:rPr lang="fi-FI" dirty="0" err="1"/>
              <a:t>Finland´s</a:t>
            </a:r>
            <a:r>
              <a:rPr lang="fi-FI" dirty="0"/>
              <a:t> </a:t>
            </a:r>
            <a:r>
              <a:rPr lang="fi-FI" dirty="0" err="1"/>
              <a:t>medieval</a:t>
            </a:r>
            <a:r>
              <a:rPr lang="fi-FI" dirty="0"/>
              <a:t> </a:t>
            </a:r>
            <a:r>
              <a:rPr lang="fi-FI" dirty="0" err="1"/>
              <a:t>castles</a:t>
            </a:r>
            <a:r>
              <a:rPr lang="fi-FI" dirty="0"/>
              <a:t>.</a:t>
            </a:r>
          </a:p>
          <a:p>
            <a:r>
              <a:rPr lang="fi-FI" dirty="0"/>
              <a:t>It is </a:t>
            </a:r>
            <a:r>
              <a:rPr lang="fi-FI" dirty="0" err="1"/>
              <a:t>built</a:t>
            </a:r>
            <a:r>
              <a:rPr lang="fi-FI" dirty="0"/>
              <a:t> of </a:t>
            </a:r>
            <a:r>
              <a:rPr lang="fi-FI" dirty="0" err="1"/>
              <a:t>bricks</a:t>
            </a:r>
            <a:r>
              <a:rPr lang="fi-FI" dirty="0"/>
              <a:t> and </a:t>
            </a:r>
            <a:r>
              <a:rPr lang="fi-FI" dirty="0" err="1"/>
              <a:t>stone</a:t>
            </a:r>
            <a:r>
              <a:rPr lang="fi-FI" dirty="0"/>
              <a:t>. </a:t>
            </a:r>
          </a:p>
          <a:p>
            <a:endParaRPr lang="fi-FI" dirty="0"/>
          </a:p>
          <a:p>
            <a:endParaRPr lang="fi-FI" dirty="0"/>
          </a:p>
        </p:txBody>
      </p:sp>
      <p:pic>
        <p:nvPicPr>
          <p:cNvPr id="4" name="Kuva 3" descr="IMG_0954 (1).JPG"/>
          <p:cNvPicPr>
            <a:picLocks noChangeAspect="1"/>
          </p:cNvPicPr>
          <p:nvPr/>
        </p:nvPicPr>
        <p:blipFill>
          <a:blip r:embed="rId3"/>
          <a:stretch>
            <a:fillRect/>
          </a:stretch>
        </p:blipFill>
        <p:spPr>
          <a:xfrm>
            <a:off x="8041049" y="56458"/>
            <a:ext cx="4026021" cy="3012411"/>
          </a:xfrm>
          <a:prstGeom prst="rect">
            <a:avLst/>
          </a:prstGeom>
        </p:spPr>
      </p:pic>
      <p:pic>
        <p:nvPicPr>
          <p:cNvPr id="5" name="Kuva 4" descr="ipad linna 186.JPG"/>
          <p:cNvPicPr>
            <a:picLocks noChangeAspect="1"/>
          </p:cNvPicPr>
          <p:nvPr/>
        </p:nvPicPr>
        <p:blipFill>
          <a:blip r:embed="rId4"/>
          <a:stretch>
            <a:fillRect/>
          </a:stretch>
        </p:blipFill>
        <p:spPr>
          <a:xfrm>
            <a:off x="143638" y="118803"/>
            <a:ext cx="3871290" cy="2893840"/>
          </a:xfrm>
          <a:prstGeom prst="rect">
            <a:avLst/>
          </a:prstGeom>
        </p:spPr>
      </p:pic>
    </p:spTree>
    <p:extLst>
      <p:ext uri="{BB962C8B-B14F-4D97-AF65-F5344CB8AC3E}">
        <p14:creationId xmlns:p14="http://schemas.microsoft.com/office/powerpoint/2010/main" val="3272455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Things</a:t>
            </a:r>
            <a:r>
              <a:rPr lang="fi-FI" dirty="0"/>
              <a:t> </a:t>
            </a:r>
            <a:r>
              <a:rPr lang="fi-FI" dirty="0" err="1"/>
              <a:t>What</a:t>
            </a:r>
            <a:r>
              <a:rPr lang="fi-FI" dirty="0"/>
              <a:t> </a:t>
            </a:r>
            <a:r>
              <a:rPr lang="fi-FI" dirty="0" err="1"/>
              <a:t>We</a:t>
            </a:r>
            <a:r>
              <a:rPr lang="fi-FI" dirty="0"/>
              <a:t> </a:t>
            </a:r>
            <a:r>
              <a:rPr lang="fi-FI" dirty="0" err="1"/>
              <a:t>Did</a:t>
            </a:r>
            <a:r>
              <a:rPr lang="fi-FI" dirty="0"/>
              <a:t> In Häme </a:t>
            </a:r>
            <a:r>
              <a:rPr lang="fi-FI" dirty="0" err="1"/>
              <a:t>Castle</a:t>
            </a:r>
            <a:endParaRPr lang="fi-FI" dirty="0"/>
          </a:p>
        </p:txBody>
      </p:sp>
      <p:sp>
        <p:nvSpPr>
          <p:cNvPr id="3" name="Sisällön paikkamerkki 2"/>
          <p:cNvSpPr>
            <a:spLocks noGrp="1"/>
          </p:cNvSpPr>
          <p:nvPr>
            <p:ph sz="half" idx="1"/>
          </p:nvPr>
        </p:nvSpPr>
        <p:spPr/>
        <p:txBody>
          <a:bodyPr vert="horz" lIns="91440" tIns="45720" rIns="91440" bIns="45720" rtlCol="0" anchor="t">
            <a:normAutofit lnSpcReduction="10000"/>
          </a:bodyPr>
          <a:lstStyle/>
          <a:p>
            <a:r>
              <a:rPr lang="fi-FI" dirty="0" err="1"/>
              <a:t>We</a:t>
            </a:r>
            <a:r>
              <a:rPr lang="fi-FI" dirty="0"/>
              <a:t> </a:t>
            </a:r>
            <a:r>
              <a:rPr lang="fi-FI" dirty="0" err="1"/>
              <a:t>walked</a:t>
            </a:r>
            <a:r>
              <a:rPr lang="fi-FI" dirty="0"/>
              <a:t> </a:t>
            </a:r>
            <a:r>
              <a:rPr lang="fi-FI" dirty="0" err="1"/>
              <a:t>around</a:t>
            </a:r>
            <a:r>
              <a:rPr lang="fi-FI" dirty="0"/>
              <a:t> </a:t>
            </a:r>
            <a:r>
              <a:rPr lang="fi-FI" dirty="0" err="1"/>
              <a:t>the</a:t>
            </a:r>
            <a:r>
              <a:rPr lang="fi-FI" dirty="0"/>
              <a:t> Häme </a:t>
            </a:r>
            <a:r>
              <a:rPr lang="fi-FI" dirty="0" err="1"/>
              <a:t>Castle</a:t>
            </a:r>
            <a:r>
              <a:rPr lang="fi-FI" dirty="0"/>
              <a:t>.</a:t>
            </a:r>
          </a:p>
          <a:p>
            <a:r>
              <a:rPr lang="fi-FI" dirty="0" err="1"/>
              <a:t>We</a:t>
            </a:r>
            <a:r>
              <a:rPr lang="fi-FI" dirty="0"/>
              <a:t> </a:t>
            </a:r>
            <a:r>
              <a:rPr lang="fi-FI" dirty="0" err="1"/>
              <a:t>had</a:t>
            </a:r>
            <a:r>
              <a:rPr lang="fi-FI" dirty="0"/>
              <a:t> a </a:t>
            </a:r>
            <a:r>
              <a:rPr lang="fi-FI" dirty="0" err="1"/>
              <a:t>guided</a:t>
            </a:r>
            <a:r>
              <a:rPr lang="fi-FI" dirty="0"/>
              <a:t> </a:t>
            </a:r>
            <a:r>
              <a:rPr lang="fi-FI" dirty="0" err="1"/>
              <a:t>tour</a:t>
            </a:r>
            <a:r>
              <a:rPr lang="fi-FI" dirty="0"/>
              <a:t> inside </a:t>
            </a:r>
            <a:r>
              <a:rPr lang="fi-FI" dirty="0" err="1"/>
              <a:t>the</a:t>
            </a:r>
            <a:r>
              <a:rPr lang="fi-FI" dirty="0"/>
              <a:t> </a:t>
            </a:r>
            <a:r>
              <a:rPr lang="fi-FI" dirty="0" err="1"/>
              <a:t>castle</a:t>
            </a:r>
            <a:r>
              <a:rPr lang="fi-FI" dirty="0"/>
              <a:t>.</a:t>
            </a:r>
          </a:p>
          <a:p>
            <a:r>
              <a:rPr lang="fi-FI" dirty="0" err="1"/>
              <a:t>We</a:t>
            </a:r>
            <a:r>
              <a:rPr lang="fi-FI" dirty="0"/>
              <a:t> </a:t>
            </a:r>
            <a:r>
              <a:rPr lang="fi-FI" dirty="0" err="1"/>
              <a:t>saw</a:t>
            </a:r>
            <a:r>
              <a:rPr lang="fi-FI" dirty="0"/>
              <a:t> </a:t>
            </a:r>
            <a:r>
              <a:rPr lang="fi-FI" dirty="0" err="1"/>
              <a:t>the</a:t>
            </a:r>
            <a:r>
              <a:rPr lang="fi-FI" dirty="0"/>
              <a:t> </a:t>
            </a:r>
            <a:r>
              <a:rPr lang="fi-FI" dirty="0" err="1"/>
              <a:t>old</a:t>
            </a:r>
            <a:r>
              <a:rPr lang="fi-FI" dirty="0"/>
              <a:t> </a:t>
            </a:r>
            <a:r>
              <a:rPr lang="fi-FI" dirty="0" err="1"/>
              <a:t>toilet</a:t>
            </a:r>
            <a:r>
              <a:rPr lang="fi-FI" dirty="0"/>
              <a:t>.</a:t>
            </a:r>
          </a:p>
          <a:p>
            <a:r>
              <a:rPr lang="fi-FI" dirty="0" err="1"/>
              <a:t>We</a:t>
            </a:r>
            <a:r>
              <a:rPr lang="fi-FI" dirty="0"/>
              <a:t> made a </a:t>
            </a:r>
            <a:r>
              <a:rPr lang="fi-FI" dirty="0" err="1"/>
              <a:t>piece</a:t>
            </a:r>
            <a:r>
              <a:rPr lang="fi-FI" dirty="0"/>
              <a:t> of </a:t>
            </a:r>
            <a:r>
              <a:rPr lang="fi-FI" dirty="0" err="1"/>
              <a:t>the</a:t>
            </a:r>
            <a:r>
              <a:rPr lang="fi-FI" dirty="0"/>
              <a:t> </a:t>
            </a:r>
            <a:r>
              <a:rPr lang="fi-FI" dirty="0" err="1"/>
              <a:t>chain</a:t>
            </a:r>
            <a:r>
              <a:rPr lang="fi-FI" dirty="0"/>
              <a:t> </a:t>
            </a:r>
            <a:r>
              <a:rPr lang="fi-FI" dirty="0" err="1"/>
              <a:t>armor</a:t>
            </a:r>
            <a:r>
              <a:rPr lang="fi-FI" dirty="0"/>
              <a:t>.</a:t>
            </a:r>
          </a:p>
          <a:p>
            <a:r>
              <a:rPr lang="fi-FI" dirty="0" err="1"/>
              <a:t>We</a:t>
            </a:r>
            <a:r>
              <a:rPr lang="fi-FI" dirty="0"/>
              <a:t> </a:t>
            </a:r>
            <a:r>
              <a:rPr lang="fi-FI" dirty="0" err="1"/>
              <a:t>visited</a:t>
            </a:r>
            <a:r>
              <a:rPr lang="fi-FI" dirty="0"/>
              <a:t> a </a:t>
            </a:r>
            <a:r>
              <a:rPr lang="fi-FI"/>
              <a:t>cannon</a:t>
            </a:r>
            <a:r>
              <a:rPr lang="fi-FI" dirty="0"/>
              <a:t> </a:t>
            </a:r>
            <a:r>
              <a:rPr lang="fi-FI" dirty="0" err="1"/>
              <a:t>tower</a:t>
            </a:r>
            <a:r>
              <a:rPr lang="fi-FI" dirty="0"/>
              <a:t>.</a:t>
            </a:r>
          </a:p>
          <a:p>
            <a:r>
              <a:rPr lang="fi-FI" dirty="0" err="1"/>
              <a:t>We</a:t>
            </a:r>
            <a:r>
              <a:rPr lang="fi-FI" dirty="0"/>
              <a:t> </a:t>
            </a:r>
            <a:r>
              <a:rPr lang="fi-FI" dirty="0" err="1"/>
              <a:t>saw</a:t>
            </a:r>
            <a:r>
              <a:rPr lang="fi-FI" dirty="0"/>
              <a:t> </a:t>
            </a:r>
            <a:r>
              <a:rPr lang="fi-FI" dirty="0" err="1"/>
              <a:t>the</a:t>
            </a:r>
            <a:r>
              <a:rPr lang="fi-FI" dirty="0"/>
              <a:t> </a:t>
            </a:r>
            <a:r>
              <a:rPr lang="fi-FI" dirty="0" err="1"/>
              <a:t>old</a:t>
            </a:r>
            <a:r>
              <a:rPr lang="fi-FI" dirty="0"/>
              <a:t> </a:t>
            </a:r>
            <a:r>
              <a:rPr lang="fi-FI" dirty="0" err="1"/>
              <a:t>ovens</a:t>
            </a:r>
            <a:r>
              <a:rPr lang="fi-FI" dirty="0"/>
              <a:t> inside </a:t>
            </a:r>
            <a:r>
              <a:rPr lang="fi-FI" dirty="0" err="1"/>
              <a:t>the</a:t>
            </a:r>
            <a:r>
              <a:rPr lang="fi-FI" dirty="0"/>
              <a:t> </a:t>
            </a:r>
            <a:r>
              <a:rPr lang="fi-FI" dirty="0" err="1"/>
              <a:t>castle</a:t>
            </a:r>
            <a:r>
              <a:rPr lang="fi-FI" dirty="0"/>
              <a:t> </a:t>
            </a:r>
            <a:r>
              <a:rPr lang="fi-FI" dirty="0" err="1"/>
              <a:t>bakery</a:t>
            </a:r>
            <a:r>
              <a:rPr lang="fi-FI" dirty="0"/>
              <a:t>.</a:t>
            </a:r>
          </a:p>
          <a:p>
            <a:endParaRPr lang="fi-FI" dirty="0"/>
          </a:p>
          <a:p>
            <a:endParaRPr lang="fi-FI" dirty="0"/>
          </a:p>
        </p:txBody>
      </p:sp>
      <p:pic>
        <p:nvPicPr>
          <p:cNvPr id="6" name="Sisällön paikkamerkki 5" descr="Kuvia padilta 371.JPG"/>
          <p:cNvPicPr>
            <a:picLocks noGrp="1" noChangeAspect="1"/>
          </p:cNvPicPr>
          <p:nvPr>
            <p:ph sz="half" idx="2"/>
          </p:nvPr>
        </p:nvPicPr>
        <p:blipFill>
          <a:blip r:embed="rId3"/>
          <a:stretch>
            <a:fillRect/>
          </a:stretch>
        </p:blipFill>
        <p:spPr>
          <a:xfrm>
            <a:off x="6172200" y="1796393"/>
            <a:ext cx="5181600" cy="4139270"/>
          </a:xfrm>
        </p:spPr>
      </p:pic>
    </p:spTree>
    <p:extLst>
      <p:ext uri="{BB962C8B-B14F-4D97-AF65-F5344CB8AC3E}">
        <p14:creationId xmlns:p14="http://schemas.microsoft.com/office/powerpoint/2010/main" val="1595096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Prison</a:t>
            </a:r>
            <a:endParaRPr lang="fi-FI" dirty="0"/>
          </a:p>
        </p:txBody>
      </p:sp>
      <p:pic>
        <p:nvPicPr>
          <p:cNvPr id="5" name="Sisällön paikkamerkki 4" descr="IMG_0954.JPG"/>
          <p:cNvPicPr>
            <a:picLocks noGrp="1" noChangeAspect="1"/>
          </p:cNvPicPr>
          <p:nvPr>
            <p:ph sz="half" idx="1"/>
          </p:nvPr>
        </p:nvPicPr>
        <p:blipFill>
          <a:blip r:embed="rId3"/>
          <a:stretch>
            <a:fillRect/>
          </a:stretch>
        </p:blipFill>
        <p:spPr>
          <a:xfrm>
            <a:off x="690563" y="1930510"/>
            <a:ext cx="5181600" cy="3870207"/>
          </a:xfrm>
        </p:spPr>
      </p:pic>
      <p:sp>
        <p:nvSpPr>
          <p:cNvPr id="4" name="Sisällön paikkamerkki 3"/>
          <p:cNvSpPr>
            <a:spLocks noGrp="1"/>
          </p:cNvSpPr>
          <p:nvPr>
            <p:ph sz="half" idx="2"/>
          </p:nvPr>
        </p:nvSpPr>
        <p:spPr/>
        <p:txBody>
          <a:bodyPr vert="horz" lIns="91440" tIns="45720" rIns="91440" bIns="45720" rtlCol="0" anchor="t">
            <a:normAutofit/>
          </a:bodyPr>
          <a:lstStyle/>
          <a:p>
            <a:pPr marL="0" indent="0">
              <a:buNone/>
            </a:pPr>
            <a:r>
              <a:rPr lang="fi-FI" dirty="0"/>
              <a:t>Häme </a:t>
            </a:r>
            <a:r>
              <a:rPr lang="fi-FI" dirty="0" err="1"/>
              <a:t>Castle</a:t>
            </a:r>
            <a:r>
              <a:rPr lang="fi-FI" dirty="0"/>
              <a:t> </a:t>
            </a:r>
            <a:r>
              <a:rPr lang="fi-FI" dirty="0" err="1"/>
              <a:t>was</a:t>
            </a:r>
            <a:r>
              <a:rPr lang="fi-FI" dirty="0"/>
              <a:t> </a:t>
            </a:r>
            <a:r>
              <a:rPr lang="fi-FI" dirty="0" err="1"/>
              <a:t>jail</a:t>
            </a:r>
            <a:r>
              <a:rPr lang="fi-FI" dirty="0"/>
              <a:t> for </a:t>
            </a:r>
            <a:r>
              <a:rPr lang="fi-FI" dirty="0" err="1"/>
              <a:t>the</a:t>
            </a:r>
            <a:r>
              <a:rPr lang="fi-FI" dirty="0"/>
              <a:t> </a:t>
            </a:r>
            <a:r>
              <a:rPr lang="fi-FI" dirty="0" err="1"/>
              <a:t>women</a:t>
            </a:r>
            <a:r>
              <a:rPr lang="fi-FI" dirty="0"/>
              <a:t> </a:t>
            </a:r>
            <a:r>
              <a:rPr lang="fi-FI" dirty="0" err="1"/>
              <a:t>during</a:t>
            </a:r>
            <a:r>
              <a:rPr lang="fi-FI" dirty="0"/>
              <a:t> </a:t>
            </a:r>
            <a:r>
              <a:rPr lang="fi-FI" dirty="0" err="1"/>
              <a:t>the</a:t>
            </a:r>
            <a:r>
              <a:rPr lang="fi-FI" dirty="0"/>
              <a:t> </a:t>
            </a:r>
            <a:r>
              <a:rPr lang="fi-FI" dirty="0" err="1"/>
              <a:t>years</a:t>
            </a:r>
            <a:r>
              <a:rPr lang="fi-FI" dirty="0"/>
              <a:t> 1881-1972, </a:t>
            </a:r>
            <a:r>
              <a:rPr lang="fi-FI" dirty="0" err="1"/>
              <a:t>but</a:t>
            </a:r>
            <a:r>
              <a:rPr lang="fi-FI" dirty="0"/>
              <a:t>  </a:t>
            </a:r>
            <a:r>
              <a:rPr lang="fi-FI" dirty="0" err="1"/>
              <a:t>currently</a:t>
            </a:r>
            <a:r>
              <a:rPr lang="fi-FI" dirty="0"/>
              <a:t> it is a museum. </a:t>
            </a:r>
            <a:r>
              <a:rPr lang="fi-FI" dirty="0" err="1"/>
              <a:t>Around</a:t>
            </a:r>
            <a:r>
              <a:rPr lang="fi-FI" dirty="0"/>
              <a:t> Häme </a:t>
            </a:r>
            <a:r>
              <a:rPr lang="fi-FI" dirty="0" err="1"/>
              <a:t>Castle</a:t>
            </a:r>
            <a:r>
              <a:rPr lang="fi-FI" dirty="0"/>
              <a:t>  </a:t>
            </a:r>
            <a:r>
              <a:rPr lang="fi-FI" dirty="0" err="1"/>
              <a:t>there</a:t>
            </a:r>
            <a:r>
              <a:rPr lang="fi-FI" dirty="0"/>
              <a:t> is  a moat.</a:t>
            </a:r>
          </a:p>
        </p:txBody>
      </p:sp>
    </p:spTree>
    <p:extLst>
      <p:ext uri="{BB962C8B-B14F-4D97-AF65-F5344CB8AC3E}">
        <p14:creationId xmlns:p14="http://schemas.microsoft.com/office/powerpoint/2010/main" val="359058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365114" y="-2365606"/>
            <a:ext cx="10515600" cy="1325563"/>
          </a:xfrm>
        </p:spPr>
        <p:txBody>
          <a:bodyPr>
            <a:normAutofit/>
          </a:bodyPr>
          <a:lstStyle/>
          <a:p>
            <a:endParaRPr lang="fi-FI" dirty="0"/>
          </a:p>
        </p:txBody>
      </p:sp>
      <p:sp>
        <p:nvSpPr>
          <p:cNvPr id="3" name="Sisällön paikkamerkki 2"/>
          <p:cNvSpPr>
            <a:spLocks noGrp="1"/>
          </p:cNvSpPr>
          <p:nvPr>
            <p:ph idx="1"/>
          </p:nvPr>
        </p:nvSpPr>
        <p:spPr>
          <a:xfrm>
            <a:off x="1536863" y="3652401"/>
            <a:ext cx="9093200" cy="4313324"/>
          </a:xfrm>
        </p:spPr>
        <p:txBody>
          <a:bodyPr vert="horz" lIns="91440" tIns="45720" rIns="91440" bIns="45720" rtlCol="0" anchor="t">
            <a:normAutofit/>
          </a:bodyPr>
          <a:lstStyle/>
          <a:p>
            <a:r>
              <a:rPr lang="fi-FI" dirty="0">
                <a:latin typeface="Calibri" charset="0"/>
              </a:rPr>
              <a:t> </a:t>
            </a:r>
            <a:r>
              <a:rPr lang="fi-FI" dirty="0" err="1">
                <a:latin typeface="Calibri" charset="0"/>
              </a:rPr>
              <a:t>We</a:t>
            </a:r>
            <a:r>
              <a:rPr lang="fi-FI" dirty="0">
                <a:latin typeface="Calibri" charset="0"/>
              </a:rPr>
              <a:t> </a:t>
            </a:r>
            <a:r>
              <a:rPr lang="fi-FI" dirty="0" err="1">
                <a:latin typeface="Calibri" charset="0"/>
              </a:rPr>
              <a:t>visited</a:t>
            </a:r>
            <a:r>
              <a:rPr lang="fi-FI" dirty="0">
                <a:latin typeface="Calibri" charset="0"/>
              </a:rPr>
              <a:t> a </a:t>
            </a:r>
            <a:r>
              <a:rPr lang="fi-FI" dirty="0" err="1">
                <a:latin typeface="Calibri" charset="0"/>
              </a:rPr>
              <a:t>prison</a:t>
            </a:r>
            <a:r>
              <a:rPr lang="fi-FI" dirty="0">
                <a:latin typeface="Calibri" charset="0"/>
              </a:rPr>
              <a:t> </a:t>
            </a:r>
            <a:r>
              <a:rPr lang="fi-FI" dirty="0" err="1">
                <a:latin typeface="Calibri" charset="0"/>
              </a:rPr>
              <a:t>cell</a:t>
            </a:r>
            <a:r>
              <a:rPr lang="fi-FI" dirty="0">
                <a:latin typeface="Calibri" charset="0"/>
              </a:rPr>
              <a:t> </a:t>
            </a:r>
            <a:r>
              <a:rPr lang="fi-FI" dirty="0" err="1">
                <a:latin typeface="Calibri" charset="0"/>
              </a:rPr>
              <a:t>that</a:t>
            </a:r>
            <a:r>
              <a:rPr lang="fi-FI" dirty="0">
                <a:latin typeface="Calibri" charset="0"/>
              </a:rPr>
              <a:t> </a:t>
            </a:r>
            <a:r>
              <a:rPr lang="fi-FI" dirty="0" err="1">
                <a:latin typeface="Calibri" charset="0"/>
              </a:rPr>
              <a:t>was</a:t>
            </a:r>
            <a:r>
              <a:rPr lang="fi-FI" dirty="0">
                <a:latin typeface="Calibri" charset="0"/>
              </a:rPr>
              <a:t> </a:t>
            </a:r>
            <a:r>
              <a:rPr lang="fi-FI" dirty="0" err="1">
                <a:latin typeface="Calibri" charset="0"/>
              </a:rPr>
              <a:t>pich</a:t>
            </a:r>
            <a:r>
              <a:rPr lang="fi-FI" dirty="0">
                <a:latin typeface="Calibri" charset="0"/>
              </a:rPr>
              <a:t> </a:t>
            </a:r>
            <a:r>
              <a:rPr lang="fi-FI" dirty="0" err="1">
                <a:latin typeface="Calibri" charset="0"/>
              </a:rPr>
              <a:t>black</a:t>
            </a:r>
            <a:r>
              <a:rPr lang="fi-FI" dirty="0">
                <a:latin typeface="Calibri" charset="0"/>
              </a:rPr>
              <a:t> dungeon.At  </a:t>
            </a:r>
            <a:r>
              <a:rPr lang="fi-FI" dirty="0" err="1">
                <a:latin typeface="Calibri" charset="0"/>
              </a:rPr>
              <a:t>the</a:t>
            </a:r>
            <a:r>
              <a:rPr lang="fi-FI" dirty="0">
                <a:latin typeface="Calibri" charset="0"/>
              </a:rPr>
              <a:t> </a:t>
            </a:r>
            <a:r>
              <a:rPr lang="fi-FI" dirty="0" err="1">
                <a:latin typeface="Calibri" charset="0"/>
              </a:rPr>
              <a:t>middle</a:t>
            </a:r>
            <a:r>
              <a:rPr lang="fi-FI" dirty="0">
                <a:latin typeface="Calibri" charset="0"/>
              </a:rPr>
              <a:t> </a:t>
            </a:r>
            <a:r>
              <a:rPr lang="fi-FI" dirty="0" err="1">
                <a:latin typeface="Calibri" charset="0"/>
              </a:rPr>
              <a:t>ages</a:t>
            </a:r>
            <a:r>
              <a:rPr lang="fi-FI" dirty="0">
                <a:latin typeface="Calibri" charset="0"/>
              </a:rPr>
              <a:t> </a:t>
            </a:r>
            <a:r>
              <a:rPr lang="fi-FI" dirty="0" err="1">
                <a:latin typeface="Calibri" charset="0"/>
              </a:rPr>
              <a:t>there</a:t>
            </a:r>
            <a:r>
              <a:rPr lang="fi-FI" dirty="0">
                <a:latin typeface="Calibri" charset="0"/>
              </a:rPr>
              <a:t> </a:t>
            </a:r>
            <a:r>
              <a:rPr lang="fi-FI" dirty="0" err="1">
                <a:latin typeface="Calibri" charset="0"/>
              </a:rPr>
              <a:t>was</a:t>
            </a:r>
            <a:r>
              <a:rPr lang="fi-FI" dirty="0">
                <a:latin typeface="Calibri" charset="0"/>
              </a:rPr>
              <a:t> no </a:t>
            </a:r>
            <a:r>
              <a:rPr lang="fi-FI" dirty="0" err="1">
                <a:latin typeface="Calibri" charset="0"/>
              </a:rPr>
              <a:t>door</a:t>
            </a:r>
            <a:r>
              <a:rPr lang="fi-FI" dirty="0">
                <a:latin typeface="Calibri" charset="0"/>
              </a:rPr>
              <a:t> </a:t>
            </a:r>
            <a:r>
              <a:rPr lang="fi-FI" dirty="0" err="1">
                <a:latin typeface="Calibri" charset="0"/>
              </a:rPr>
              <a:t>openings</a:t>
            </a:r>
            <a:r>
              <a:rPr lang="fi-FI" dirty="0">
                <a:latin typeface="Calibri" charset="0"/>
              </a:rPr>
              <a:t> and </a:t>
            </a:r>
            <a:r>
              <a:rPr lang="fi-FI" dirty="0" err="1">
                <a:latin typeface="Calibri" charset="0"/>
              </a:rPr>
              <a:t>the</a:t>
            </a:r>
            <a:r>
              <a:rPr lang="fi-FI" dirty="0">
                <a:latin typeface="Calibri" charset="0"/>
              </a:rPr>
              <a:t> food </a:t>
            </a:r>
            <a:r>
              <a:rPr lang="fi-FI" dirty="0" err="1">
                <a:latin typeface="Calibri" charset="0"/>
              </a:rPr>
              <a:t>was</a:t>
            </a:r>
            <a:r>
              <a:rPr lang="fi-FI" dirty="0">
                <a:latin typeface="Calibri" charset="0"/>
              </a:rPr>
              <a:t> </a:t>
            </a:r>
            <a:r>
              <a:rPr lang="fi-FI" dirty="0" err="1">
                <a:latin typeface="Calibri" charset="0"/>
              </a:rPr>
              <a:t>put</a:t>
            </a:r>
            <a:r>
              <a:rPr lang="fi-FI" dirty="0">
                <a:latin typeface="Calibri" charset="0"/>
              </a:rPr>
              <a:t> </a:t>
            </a:r>
            <a:r>
              <a:rPr lang="fi-FI" dirty="0" err="1">
                <a:latin typeface="Calibri" charset="0"/>
              </a:rPr>
              <a:t>down</a:t>
            </a:r>
            <a:r>
              <a:rPr lang="fi-FI" dirty="0">
                <a:latin typeface="Calibri" charset="0"/>
              </a:rPr>
              <a:t> </a:t>
            </a:r>
            <a:r>
              <a:rPr lang="fi-FI" dirty="0" err="1">
                <a:latin typeface="Calibri" charset="0"/>
              </a:rPr>
              <a:t>from</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hole</a:t>
            </a:r>
            <a:r>
              <a:rPr lang="fi-FI" dirty="0">
                <a:latin typeface="Calibri" charset="0"/>
              </a:rPr>
              <a:t> in </a:t>
            </a:r>
            <a:r>
              <a:rPr lang="fi-FI" dirty="0" err="1">
                <a:latin typeface="Calibri" charset="0"/>
              </a:rPr>
              <a:t>the</a:t>
            </a:r>
            <a:r>
              <a:rPr lang="fi-FI" dirty="0">
                <a:latin typeface="Calibri" charset="0"/>
              </a:rPr>
              <a:t> </a:t>
            </a:r>
            <a:r>
              <a:rPr lang="fi-FI" dirty="0" err="1">
                <a:latin typeface="Calibri" charset="0"/>
              </a:rPr>
              <a:t>ceiling</a:t>
            </a:r>
            <a:r>
              <a:rPr lang="fi-FI" dirty="0">
                <a:latin typeface="Calibri" charset="0"/>
              </a:rPr>
              <a:t>. At </a:t>
            </a:r>
            <a:r>
              <a:rPr lang="fi-FI" dirty="0" err="1">
                <a:latin typeface="Calibri" charset="0"/>
              </a:rPr>
              <a:t>the</a:t>
            </a:r>
            <a:r>
              <a:rPr lang="fi-FI" dirty="0">
                <a:latin typeface="Calibri" charset="0"/>
              </a:rPr>
              <a:t> </a:t>
            </a:r>
            <a:r>
              <a:rPr lang="fi-FI" dirty="0" err="1">
                <a:latin typeface="Calibri" charset="0"/>
              </a:rPr>
              <a:t>upper</a:t>
            </a:r>
            <a:r>
              <a:rPr lang="fi-FI" dirty="0">
                <a:latin typeface="Calibri" charset="0"/>
              </a:rPr>
              <a:t> </a:t>
            </a:r>
            <a:r>
              <a:rPr lang="fi-FI" dirty="0" err="1">
                <a:latin typeface="Calibri" charset="0"/>
              </a:rPr>
              <a:t>floor</a:t>
            </a:r>
            <a:r>
              <a:rPr lang="fi-FI" dirty="0">
                <a:latin typeface="Calibri" charset="0"/>
              </a:rPr>
              <a:t> of </a:t>
            </a:r>
            <a:r>
              <a:rPr lang="fi-FI" dirty="0" err="1">
                <a:latin typeface="Calibri" charset="0"/>
              </a:rPr>
              <a:t>the</a:t>
            </a:r>
            <a:r>
              <a:rPr lang="fi-FI" dirty="0">
                <a:latin typeface="Calibri" charset="0"/>
              </a:rPr>
              <a:t> </a:t>
            </a:r>
            <a:r>
              <a:rPr lang="fi-FI" dirty="0" err="1">
                <a:latin typeface="Calibri" charset="0"/>
              </a:rPr>
              <a:t>castle</a:t>
            </a:r>
            <a:r>
              <a:rPr lang="fi-FI" dirty="0">
                <a:latin typeface="Calibri" charset="0"/>
              </a:rPr>
              <a:t> </a:t>
            </a:r>
            <a:r>
              <a:rPr lang="fi-FI" dirty="0" err="1">
                <a:latin typeface="Calibri" charset="0"/>
              </a:rPr>
              <a:t>lived</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rich</a:t>
            </a:r>
            <a:r>
              <a:rPr lang="fi-FI" dirty="0">
                <a:latin typeface="Calibri" charset="0"/>
              </a:rPr>
              <a:t> and </a:t>
            </a:r>
            <a:r>
              <a:rPr lang="fi-FI" dirty="0" err="1">
                <a:latin typeface="Calibri" charset="0"/>
              </a:rPr>
              <a:t>upper-valued</a:t>
            </a:r>
            <a:r>
              <a:rPr lang="fi-FI" dirty="0">
                <a:latin typeface="Calibri" charset="0"/>
              </a:rPr>
              <a:t> and </a:t>
            </a:r>
            <a:r>
              <a:rPr lang="fi-FI" dirty="0" err="1">
                <a:latin typeface="Calibri" charset="0"/>
              </a:rPr>
              <a:t>downs</a:t>
            </a:r>
            <a:r>
              <a:rPr lang="fi-FI" dirty="0">
                <a:latin typeface="Calibri" charset="0"/>
              </a:rPr>
              <a:t> </a:t>
            </a:r>
            <a:r>
              <a:rPr lang="fi-FI" dirty="0" err="1">
                <a:latin typeface="Calibri" charset="0"/>
              </a:rPr>
              <a:t>stairs</a:t>
            </a:r>
            <a:r>
              <a:rPr lang="fi-FI" dirty="0">
                <a:latin typeface="Calibri" charset="0"/>
              </a:rPr>
              <a:t> </a:t>
            </a:r>
            <a:r>
              <a:rPr lang="fi-FI" dirty="0" err="1">
                <a:latin typeface="Calibri" charset="0"/>
              </a:rPr>
              <a:t>lived</a:t>
            </a:r>
            <a:r>
              <a:rPr lang="fi-FI" dirty="0">
                <a:latin typeface="Calibri" charset="0"/>
              </a:rPr>
              <a:t>  </a:t>
            </a:r>
            <a:r>
              <a:rPr lang="fi-FI" dirty="0" smtClean="0">
                <a:latin typeface="Calibri" charset="0"/>
              </a:rPr>
              <a:t> </a:t>
            </a:r>
            <a:r>
              <a:rPr lang="fi-FI" dirty="0" err="1">
                <a:latin typeface="Calibri" charset="0"/>
              </a:rPr>
              <a:t>the</a:t>
            </a:r>
            <a:r>
              <a:rPr lang="fi-FI" dirty="0">
                <a:latin typeface="Calibri" charset="0"/>
              </a:rPr>
              <a:t> </a:t>
            </a:r>
            <a:r>
              <a:rPr lang="fi-FI" dirty="0" err="1">
                <a:latin typeface="Calibri" charset="0"/>
              </a:rPr>
              <a:t>lower</a:t>
            </a:r>
            <a:r>
              <a:rPr lang="fi-FI" dirty="0">
                <a:latin typeface="Calibri" charset="0"/>
              </a:rPr>
              <a:t> </a:t>
            </a:r>
            <a:r>
              <a:rPr lang="fi-FI" dirty="0" err="1">
                <a:latin typeface="Calibri" charset="0"/>
              </a:rPr>
              <a:t>valued</a:t>
            </a:r>
            <a:r>
              <a:rPr lang="fi-FI" dirty="0">
                <a:latin typeface="Calibri" charset="0"/>
              </a:rPr>
              <a:t> and </a:t>
            </a:r>
            <a:r>
              <a:rPr lang="fi-FI" dirty="0" err="1">
                <a:latin typeface="Calibri" charset="0"/>
              </a:rPr>
              <a:t>the</a:t>
            </a:r>
            <a:r>
              <a:rPr lang="fi-FI" dirty="0">
                <a:latin typeface="Calibri" charset="0"/>
              </a:rPr>
              <a:t> </a:t>
            </a:r>
            <a:r>
              <a:rPr lang="fi-FI" dirty="0" err="1">
                <a:latin typeface="Calibri" charset="0"/>
              </a:rPr>
              <a:t>poor</a:t>
            </a:r>
            <a:r>
              <a:rPr lang="fi-FI" dirty="0">
                <a:latin typeface="Calibri" charset="0"/>
              </a:rPr>
              <a:t>. </a:t>
            </a:r>
            <a:r>
              <a:rPr lang="fi-FI" dirty="0" err="1">
                <a:latin typeface="Calibri" charset="0"/>
              </a:rPr>
              <a:t>Beer</a:t>
            </a:r>
            <a:r>
              <a:rPr lang="fi-FI" dirty="0">
                <a:latin typeface="Calibri" charset="0"/>
              </a:rPr>
              <a:t> </a:t>
            </a:r>
            <a:r>
              <a:rPr lang="fi-FI" dirty="0" err="1">
                <a:latin typeface="Calibri" charset="0"/>
              </a:rPr>
              <a:t>was</a:t>
            </a:r>
            <a:r>
              <a:rPr lang="fi-FI" dirty="0">
                <a:latin typeface="Calibri" charset="0"/>
              </a:rPr>
              <a:t> a </a:t>
            </a:r>
            <a:r>
              <a:rPr lang="fi-FI" dirty="0" err="1">
                <a:latin typeface="Calibri" charset="0"/>
              </a:rPr>
              <a:t>traditional</a:t>
            </a:r>
            <a:r>
              <a:rPr lang="fi-FI" dirty="0">
                <a:latin typeface="Calibri" charset="0"/>
              </a:rPr>
              <a:t> drink </a:t>
            </a:r>
            <a:r>
              <a:rPr lang="fi-FI" dirty="0" err="1">
                <a:latin typeface="Calibri" charset="0"/>
              </a:rPr>
              <a:t>during</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middle</a:t>
            </a:r>
            <a:r>
              <a:rPr lang="fi-FI" dirty="0">
                <a:latin typeface="Calibri" charset="0"/>
              </a:rPr>
              <a:t> </a:t>
            </a:r>
            <a:r>
              <a:rPr lang="fi-FI" dirty="0" err="1">
                <a:latin typeface="Calibri" charset="0"/>
              </a:rPr>
              <a:t>ages</a:t>
            </a:r>
            <a:r>
              <a:rPr lang="fi-FI" dirty="0">
                <a:latin typeface="Calibri" charset="0"/>
              </a:rPr>
              <a:t> and  it </a:t>
            </a:r>
            <a:r>
              <a:rPr lang="fi-FI" dirty="0" err="1">
                <a:latin typeface="Calibri" charset="0"/>
              </a:rPr>
              <a:t>was</a:t>
            </a:r>
            <a:r>
              <a:rPr lang="fi-FI" dirty="0">
                <a:latin typeface="Calibri" charset="0"/>
              </a:rPr>
              <a:t> </a:t>
            </a:r>
            <a:r>
              <a:rPr lang="fi-FI" dirty="0" err="1">
                <a:latin typeface="Calibri" charset="0"/>
              </a:rPr>
              <a:t>drank</a:t>
            </a:r>
            <a:r>
              <a:rPr lang="fi-FI" dirty="0">
                <a:latin typeface="Calibri" charset="0"/>
              </a:rPr>
              <a:t> </a:t>
            </a:r>
            <a:r>
              <a:rPr lang="fi-FI" dirty="0" err="1">
                <a:latin typeface="Calibri" charset="0"/>
              </a:rPr>
              <a:t>by</a:t>
            </a:r>
            <a:r>
              <a:rPr lang="fi-FI" dirty="0">
                <a:latin typeface="Calibri" charset="0"/>
              </a:rPr>
              <a:t> </a:t>
            </a:r>
            <a:r>
              <a:rPr lang="fi-FI" dirty="0" err="1">
                <a:latin typeface="Calibri" charset="0"/>
              </a:rPr>
              <a:t>adults</a:t>
            </a:r>
            <a:r>
              <a:rPr lang="fi-FI" dirty="0">
                <a:latin typeface="Calibri" charset="0"/>
              </a:rPr>
              <a:t> and </a:t>
            </a:r>
            <a:r>
              <a:rPr lang="fi-FI" dirty="0" err="1">
                <a:latin typeface="Calibri" charset="0"/>
              </a:rPr>
              <a:t>children</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beer</a:t>
            </a:r>
            <a:r>
              <a:rPr lang="fi-FI" dirty="0">
                <a:latin typeface="Calibri" charset="0"/>
              </a:rPr>
              <a:t> </a:t>
            </a:r>
            <a:r>
              <a:rPr lang="fi-FI" dirty="0" err="1">
                <a:latin typeface="Calibri" charset="0"/>
              </a:rPr>
              <a:t>was</a:t>
            </a:r>
            <a:r>
              <a:rPr lang="fi-FI" dirty="0">
                <a:latin typeface="Calibri" charset="0"/>
              </a:rPr>
              <a:t> </a:t>
            </a:r>
            <a:r>
              <a:rPr lang="fi-FI" dirty="0" err="1">
                <a:latin typeface="Calibri" charset="0"/>
              </a:rPr>
              <a:t>drank</a:t>
            </a:r>
            <a:r>
              <a:rPr lang="fi-FI" dirty="0">
                <a:latin typeface="Calibri" charset="0"/>
              </a:rPr>
              <a:t> for </a:t>
            </a:r>
            <a:r>
              <a:rPr lang="fi-FI" dirty="0" err="1">
                <a:latin typeface="Calibri" charset="0"/>
              </a:rPr>
              <a:t>three</a:t>
            </a:r>
            <a:r>
              <a:rPr lang="fi-FI" dirty="0">
                <a:latin typeface="Calibri" charset="0"/>
              </a:rPr>
              <a:t> and a </a:t>
            </a:r>
            <a:r>
              <a:rPr lang="fi-FI" dirty="0" err="1">
                <a:latin typeface="Calibri" charset="0"/>
              </a:rPr>
              <a:t>half</a:t>
            </a:r>
            <a:r>
              <a:rPr lang="fi-FI" dirty="0">
                <a:latin typeface="Calibri" charset="0"/>
              </a:rPr>
              <a:t> </a:t>
            </a:r>
            <a:r>
              <a:rPr lang="fi-FI" dirty="0" err="1">
                <a:latin typeface="Calibri" charset="0"/>
              </a:rPr>
              <a:t>litres</a:t>
            </a:r>
            <a:r>
              <a:rPr lang="fi-FI" dirty="0">
                <a:latin typeface="Calibri" charset="0"/>
              </a:rPr>
              <a:t> per a </a:t>
            </a:r>
            <a:r>
              <a:rPr lang="fi-FI" dirty="0" err="1">
                <a:latin typeface="Calibri" charset="0"/>
              </a:rPr>
              <a:t>day</a:t>
            </a:r>
            <a:r>
              <a:rPr lang="fi-FI" dirty="0">
                <a:latin typeface="Calibri" charset="0"/>
              </a:rPr>
              <a:t>. </a:t>
            </a:r>
          </a:p>
        </p:txBody>
      </p:sp>
      <p:pic>
        <p:nvPicPr>
          <p:cNvPr id="4" name="Kuva 3" descr="Kuvia padilta 275.JPG"/>
          <p:cNvPicPr>
            <a:picLocks noChangeAspect="1"/>
          </p:cNvPicPr>
          <p:nvPr/>
        </p:nvPicPr>
        <p:blipFill>
          <a:blip r:embed="rId3"/>
          <a:stretch>
            <a:fillRect/>
          </a:stretch>
        </p:blipFill>
        <p:spPr>
          <a:xfrm>
            <a:off x="3444472" y="168275"/>
            <a:ext cx="5024438" cy="3338191"/>
          </a:xfrm>
          <a:prstGeom prst="rect">
            <a:avLst/>
          </a:prstGeom>
        </p:spPr>
      </p:pic>
    </p:spTree>
    <p:extLst>
      <p:ext uri="{BB962C8B-B14F-4D97-AF65-F5344CB8AC3E}">
        <p14:creationId xmlns:p14="http://schemas.microsoft.com/office/powerpoint/2010/main" val="39488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                         Wishing </a:t>
            </a:r>
            <a:r>
              <a:rPr lang="fi-FI" dirty="0" err="1"/>
              <a:t>well</a:t>
            </a:r>
            <a:endParaRPr lang="fi-FI" dirty="0"/>
          </a:p>
        </p:txBody>
      </p:sp>
      <p:sp>
        <p:nvSpPr>
          <p:cNvPr id="3" name="Sisällön paikkamerkki 2"/>
          <p:cNvSpPr>
            <a:spLocks noGrp="1"/>
          </p:cNvSpPr>
          <p:nvPr>
            <p:ph sz="half" idx="1"/>
          </p:nvPr>
        </p:nvSpPr>
        <p:spPr/>
        <p:txBody>
          <a:bodyPr vert="horz" lIns="91440" tIns="45720" rIns="91440" bIns="45720" rtlCol="0" anchor="t">
            <a:normAutofit/>
          </a:bodyPr>
          <a:lstStyle/>
          <a:p>
            <a:r>
              <a:rPr lang="fi-FI" dirty="0"/>
              <a:t>In Häme </a:t>
            </a:r>
            <a:r>
              <a:rPr lang="fi-FI" dirty="0" err="1"/>
              <a:t>Castle</a:t>
            </a:r>
            <a:r>
              <a:rPr lang="fi-FI" dirty="0"/>
              <a:t> </a:t>
            </a:r>
            <a:r>
              <a:rPr lang="fi-FI" dirty="0" err="1"/>
              <a:t>there</a:t>
            </a:r>
            <a:r>
              <a:rPr lang="fi-FI" dirty="0"/>
              <a:t> is a wishing </a:t>
            </a:r>
            <a:r>
              <a:rPr lang="fi-FI" dirty="0" err="1"/>
              <a:t>well</a:t>
            </a:r>
            <a:r>
              <a:rPr lang="fi-FI" dirty="0"/>
              <a:t>, </a:t>
            </a:r>
            <a:r>
              <a:rPr lang="fi-FI" dirty="0" err="1"/>
              <a:t>that</a:t>
            </a:r>
            <a:r>
              <a:rPr lang="fi-FI" dirty="0"/>
              <a:t> </a:t>
            </a:r>
            <a:r>
              <a:rPr lang="fi-FI" dirty="0" err="1"/>
              <a:t>originally</a:t>
            </a:r>
            <a:r>
              <a:rPr lang="fi-FI" dirty="0"/>
              <a:t> worked as </a:t>
            </a:r>
            <a:r>
              <a:rPr lang="fi-FI" dirty="0" err="1"/>
              <a:t>water</a:t>
            </a:r>
            <a:r>
              <a:rPr lang="fi-FI" dirty="0"/>
              <a:t> </a:t>
            </a:r>
            <a:r>
              <a:rPr lang="fi-FI" dirty="0" err="1"/>
              <a:t>well</a:t>
            </a:r>
            <a:r>
              <a:rPr lang="fi-FI" dirty="0"/>
              <a:t>. </a:t>
            </a:r>
            <a:r>
              <a:rPr lang="fi-FI" dirty="0" err="1"/>
              <a:t>But</a:t>
            </a:r>
            <a:r>
              <a:rPr lang="fi-FI" dirty="0"/>
              <a:t> </a:t>
            </a:r>
            <a:r>
              <a:rPr lang="fi-FI" dirty="0" err="1"/>
              <a:t>the</a:t>
            </a:r>
            <a:r>
              <a:rPr lang="fi-FI" dirty="0"/>
              <a:t> </a:t>
            </a:r>
            <a:r>
              <a:rPr lang="fi-FI" dirty="0" err="1"/>
              <a:t>most</a:t>
            </a:r>
            <a:r>
              <a:rPr lang="fi-FI" dirty="0"/>
              <a:t>  </a:t>
            </a:r>
            <a:r>
              <a:rPr lang="fi-FI" dirty="0" err="1"/>
              <a:t>common</a:t>
            </a:r>
            <a:r>
              <a:rPr lang="fi-FI" dirty="0"/>
              <a:t> drink in </a:t>
            </a:r>
            <a:r>
              <a:rPr lang="fi-FI" dirty="0" err="1"/>
              <a:t>the</a:t>
            </a:r>
            <a:r>
              <a:rPr lang="fi-FI" dirty="0"/>
              <a:t> </a:t>
            </a:r>
            <a:r>
              <a:rPr lang="fi-FI" dirty="0" err="1"/>
              <a:t>castle</a:t>
            </a:r>
            <a:r>
              <a:rPr lang="fi-FI" dirty="0"/>
              <a:t> </a:t>
            </a:r>
            <a:r>
              <a:rPr lang="fi-FI" dirty="0" err="1"/>
              <a:t>wasn´t</a:t>
            </a:r>
            <a:r>
              <a:rPr lang="fi-FI" dirty="0"/>
              <a:t> </a:t>
            </a:r>
            <a:r>
              <a:rPr lang="fi-FI" dirty="0" err="1"/>
              <a:t>water</a:t>
            </a:r>
            <a:r>
              <a:rPr lang="fi-FI" dirty="0"/>
              <a:t> </a:t>
            </a:r>
            <a:r>
              <a:rPr lang="fi-FI" dirty="0" err="1"/>
              <a:t>but</a:t>
            </a:r>
            <a:r>
              <a:rPr lang="fi-FI" dirty="0"/>
              <a:t> </a:t>
            </a:r>
            <a:r>
              <a:rPr lang="fi-FI" dirty="0" err="1"/>
              <a:t>beer</a:t>
            </a:r>
            <a:r>
              <a:rPr lang="fi-FI" dirty="0"/>
              <a:t>. </a:t>
            </a:r>
            <a:r>
              <a:rPr lang="fi-FI" dirty="0" err="1"/>
              <a:t>Superior</a:t>
            </a:r>
            <a:r>
              <a:rPr lang="fi-FI" dirty="0"/>
              <a:t> </a:t>
            </a:r>
            <a:r>
              <a:rPr lang="fi-FI" dirty="0" err="1"/>
              <a:t>inhabitants</a:t>
            </a:r>
            <a:r>
              <a:rPr lang="fi-FI" dirty="0"/>
              <a:t> </a:t>
            </a:r>
            <a:r>
              <a:rPr lang="fi-FI" dirty="0" err="1"/>
              <a:t>drank</a:t>
            </a:r>
            <a:r>
              <a:rPr lang="fi-FI" dirty="0"/>
              <a:t> </a:t>
            </a:r>
            <a:r>
              <a:rPr lang="fi-FI" dirty="0" err="1"/>
              <a:t>wine</a:t>
            </a:r>
            <a:r>
              <a:rPr lang="fi-FI" dirty="0"/>
              <a:t>. </a:t>
            </a:r>
            <a:r>
              <a:rPr lang="fi-FI" dirty="0" err="1"/>
              <a:t>Wishing</a:t>
            </a:r>
            <a:r>
              <a:rPr lang="fi-FI" dirty="0"/>
              <a:t> </a:t>
            </a:r>
            <a:r>
              <a:rPr lang="fi-FI" dirty="0" err="1"/>
              <a:t>well</a:t>
            </a:r>
            <a:r>
              <a:rPr lang="fi-FI" dirty="0"/>
              <a:t> is </a:t>
            </a:r>
            <a:r>
              <a:rPr lang="fi-FI" dirty="0" err="1"/>
              <a:t>emptied</a:t>
            </a:r>
            <a:r>
              <a:rPr lang="fi-FI" dirty="0"/>
              <a:t>  </a:t>
            </a:r>
            <a:r>
              <a:rPr lang="fi-FI" dirty="0" err="1"/>
              <a:t>every</a:t>
            </a:r>
            <a:r>
              <a:rPr lang="fi-FI" dirty="0"/>
              <a:t> </a:t>
            </a:r>
            <a:r>
              <a:rPr lang="fi-FI" dirty="0" err="1"/>
              <a:t>four</a:t>
            </a:r>
            <a:r>
              <a:rPr lang="fi-FI" dirty="0"/>
              <a:t> </a:t>
            </a:r>
            <a:r>
              <a:rPr lang="fi-FI" dirty="0" err="1"/>
              <a:t>years</a:t>
            </a:r>
            <a:r>
              <a:rPr lang="fi-FI" dirty="0"/>
              <a:t> and  </a:t>
            </a:r>
            <a:r>
              <a:rPr lang="fi-FI" dirty="0" err="1"/>
              <a:t>the</a:t>
            </a:r>
            <a:r>
              <a:rPr lang="fi-FI" dirty="0"/>
              <a:t> money  is </a:t>
            </a:r>
            <a:r>
              <a:rPr lang="fi-FI" dirty="0" err="1"/>
              <a:t>used</a:t>
            </a:r>
            <a:r>
              <a:rPr lang="fi-FI" dirty="0"/>
              <a:t> for </a:t>
            </a:r>
            <a:r>
              <a:rPr lang="fi-FI" dirty="0" err="1"/>
              <a:t>the</a:t>
            </a:r>
            <a:r>
              <a:rPr lang="fi-FI" dirty="0"/>
              <a:t> </a:t>
            </a:r>
            <a:r>
              <a:rPr lang="fi-FI" dirty="0" err="1"/>
              <a:t>renovation</a:t>
            </a:r>
            <a:r>
              <a:rPr lang="fi-FI" dirty="0"/>
              <a:t> of </a:t>
            </a:r>
            <a:r>
              <a:rPr lang="fi-FI" dirty="0" err="1"/>
              <a:t>the</a:t>
            </a:r>
            <a:r>
              <a:rPr lang="fi-FI" dirty="0"/>
              <a:t> </a:t>
            </a:r>
            <a:r>
              <a:rPr lang="fi-FI" dirty="0" err="1"/>
              <a:t>castle</a:t>
            </a:r>
            <a:r>
              <a:rPr lang="fi-FI" dirty="0"/>
              <a:t>.</a:t>
            </a:r>
          </a:p>
        </p:txBody>
      </p:sp>
      <p:pic>
        <p:nvPicPr>
          <p:cNvPr id="5" name="Sisällön paikkamerkki 4" descr="ipad linna 173.JPG"/>
          <p:cNvPicPr>
            <a:picLocks noGrp="1" noChangeAspect="1"/>
          </p:cNvPicPr>
          <p:nvPr>
            <p:ph sz="half" idx="2"/>
          </p:nvPr>
        </p:nvPicPr>
        <p:blipFill>
          <a:blip r:embed="rId3"/>
          <a:stretch>
            <a:fillRect/>
          </a:stretch>
        </p:blipFill>
        <p:spPr>
          <a:xfrm>
            <a:off x="6147520" y="1825625"/>
            <a:ext cx="5181600" cy="3870207"/>
          </a:xfrm>
        </p:spPr>
      </p:pic>
    </p:spTree>
    <p:extLst>
      <p:ext uri="{BB962C8B-B14F-4D97-AF65-F5344CB8AC3E}">
        <p14:creationId xmlns:p14="http://schemas.microsoft.com/office/powerpoint/2010/main" val="1591357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62774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flipV="1">
            <a:off x="6884334" y="-2137323"/>
            <a:ext cx="10365490" cy="1355753"/>
          </a:xfrm>
        </p:spPr>
        <p:txBody>
          <a:bodyPr>
            <a:normAutofit/>
          </a:bodyPr>
          <a:lstStyle/>
          <a:p>
            <a:endParaRPr lang="fi-FI"/>
          </a:p>
        </p:txBody>
      </p:sp>
      <p:sp>
        <p:nvSpPr>
          <p:cNvPr id="3" name="Sisällön paikkamerkki 2"/>
          <p:cNvSpPr>
            <a:spLocks noGrp="1"/>
          </p:cNvSpPr>
          <p:nvPr>
            <p:ph idx="1"/>
          </p:nvPr>
        </p:nvSpPr>
        <p:spPr>
          <a:xfrm>
            <a:off x="3770819" y="299258"/>
            <a:ext cx="8294688" cy="3603682"/>
          </a:xfrm>
        </p:spPr>
        <p:txBody>
          <a:bodyPr vert="horz" lIns="91440" tIns="45720" rIns="91440" bIns="45720" rtlCol="0" anchor="t">
            <a:normAutofit fontScale="92500" lnSpcReduction="20000"/>
          </a:bodyPr>
          <a:lstStyle/>
          <a:p>
            <a:r>
              <a:rPr lang="fi-FI" dirty="0">
                <a:latin typeface="Calibri" charset="0"/>
              </a:rPr>
              <a:t> Häme </a:t>
            </a:r>
            <a:r>
              <a:rPr lang="fi-FI" dirty="0" err="1">
                <a:latin typeface="Calibri" charset="0"/>
              </a:rPr>
              <a:t>Castle</a:t>
            </a:r>
            <a:r>
              <a:rPr lang="fi-FI" dirty="0">
                <a:latin typeface="Calibri" charset="0"/>
              </a:rPr>
              <a:t> </a:t>
            </a:r>
            <a:r>
              <a:rPr lang="fi-FI" dirty="0" err="1">
                <a:latin typeface="Calibri" charset="0"/>
              </a:rPr>
              <a:t>was</a:t>
            </a:r>
            <a:r>
              <a:rPr lang="fi-FI" dirty="0">
                <a:latin typeface="Calibri" charset="0"/>
              </a:rPr>
              <a:t> </a:t>
            </a:r>
            <a:r>
              <a:rPr lang="fi-FI" dirty="0" err="1">
                <a:latin typeface="Calibri" charset="0"/>
              </a:rPr>
              <a:t>founded</a:t>
            </a:r>
            <a:r>
              <a:rPr lang="fi-FI" dirty="0">
                <a:latin typeface="Calibri" charset="0"/>
              </a:rPr>
              <a:t> </a:t>
            </a:r>
            <a:r>
              <a:rPr lang="fi-FI" dirty="0" err="1">
                <a:latin typeface="Calibri" charset="0"/>
              </a:rPr>
              <a:t>presumably</a:t>
            </a:r>
            <a:r>
              <a:rPr lang="fi-FI" dirty="0">
                <a:latin typeface="Calibri" charset="0"/>
              </a:rPr>
              <a:t> </a:t>
            </a:r>
            <a:r>
              <a:rPr lang="fi-FI" dirty="0" err="1">
                <a:latin typeface="Calibri" charset="0"/>
              </a:rPr>
              <a:t>after</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crusade</a:t>
            </a:r>
            <a:r>
              <a:rPr lang="fi-FI" dirty="0">
                <a:latin typeface="Calibri" charset="0"/>
              </a:rPr>
              <a:t> of </a:t>
            </a:r>
            <a:r>
              <a:rPr lang="fi-FI" dirty="0" err="1">
                <a:latin typeface="Calibri" charset="0"/>
              </a:rPr>
              <a:t>earl</a:t>
            </a:r>
            <a:r>
              <a:rPr lang="fi-FI" dirty="0">
                <a:latin typeface="Calibri" charset="0"/>
              </a:rPr>
              <a:t> Birger Jarl to Häme </a:t>
            </a:r>
            <a:r>
              <a:rPr lang="fi-FI" dirty="0" err="1">
                <a:latin typeface="Calibri" charset="0"/>
              </a:rPr>
              <a:t>late</a:t>
            </a:r>
            <a:r>
              <a:rPr lang="fi-FI" dirty="0">
                <a:latin typeface="Calibri" charset="0"/>
              </a:rPr>
              <a:t> 1200s. 1700s </a:t>
            </a:r>
            <a:r>
              <a:rPr lang="fi-FI" dirty="0" err="1">
                <a:latin typeface="Calibri" charset="0"/>
              </a:rPr>
              <a:t>castle</a:t>
            </a:r>
            <a:r>
              <a:rPr lang="fi-FI" dirty="0">
                <a:latin typeface="Calibri" charset="0"/>
              </a:rPr>
              <a:t> </a:t>
            </a:r>
            <a:r>
              <a:rPr lang="fi-FI" dirty="0" err="1">
                <a:latin typeface="Calibri" charset="0"/>
              </a:rPr>
              <a:t>raised</a:t>
            </a:r>
            <a:r>
              <a:rPr lang="fi-FI" dirty="0">
                <a:latin typeface="Calibri" charset="0"/>
              </a:rPr>
              <a:t> </a:t>
            </a:r>
            <a:r>
              <a:rPr lang="fi-FI" dirty="0" err="1">
                <a:latin typeface="Calibri" charset="0"/>
              </a:rPr>
              <a:t>three</a:t>
            </a:r>
            <a:r>
              <a:rPr lang="fi-FI" dirty="0">
                <a:latin typeface="Calibri" charset="0"/>
              </a:rPr>
              <a:t> </a:t>
            </a:r>
            <a:r>
              <a:rPr lang="fi-FI" dirty="0" err="1">
                <a:latin typeface="Calibri" charset="0"/>
              </a:rPr>
              <a:t>layers</a:t>
            </a:r>
            <a:r>
              <a:rPr lang="fi-FI" dirty="0">
                <a:latin typeface="Calibri" charset="0"/>
              </a:rPr>
              <a:t> </a:t>
            </a:r>
            <a:r>
              <a:rPr lang="fi-FI" dirty="0" err="1">
                <a:latin typeface="Calibri" charset="0"/>
              </a:rPr>
              <a:t>high</a:t>
            </a:r>
            <a:r>
              <a:rPr lang="fi-FI" dirty="0">
                <a:latin typeface="Calibri" charset="0"/>
              </a:rPr>
              <a:t> and </a:t>
            </a:r>
            <a:r>
              <a:rPr lang="fi-FI" dirty="0" err="1">
                <a:latin typeface="Calibri" charset="0"/>
              </a:rPr>
              <a:t>was</a:t>
            </a:r>
            <a:r>
              <a:rPr lang="fi-FI" dirty="0">
                <a:latin typeface="Calibri" charset="0"/>
              </a:rPr>
              <a:t> </a:t>
            </a:r>
            <a:r>
              <a:rPr lang="fi-FI" dirty="0" err="1">
                <a:latin typeface="Calibri" charset="0"/>
              </a:rPr>
              <a:t>surrounded</a:t>
            </a:r>
            <a:r>
              <a:rPr lang="fi-FI" dirty="0">
                <a:latin typeface="Calibri" charset="0"/>
              </a:rPr>
              <a:t> </a:t>
            </a:r>
            <a:r>
              <a:rPr lang="fi-FI" dirty="0" err="1">
                <a:latin typeface="Calibri" charset="0"/>
              </a:rPr>
              <a:t>by</a:t>
            </a:r>
            <a:r>
              <a:rPr lang="fi-FI" dirty="0">
                <a:latin typeface="Calibri" charset="0"/>
              </a:rPr>
              <a:t> a </a:t>
            </a:r>
            <a:r>
              <a:rPr lang="fi-FI" dirty="0" err="1">
                <a:latin typeface="Calibri" charset="0"/>
              </a:rPr>
              <a:t>permanent</a:t>
            </a:r>
            <a:r>
              <a:rPr lang="fi-FI" dirty="0">
                <a:latin typeface="Calibri" charset="0"/>
              </a:rPr>
              <a:t> </a:t>
            </a:r>
            <a:r>
              <a:rPr lang="fi-FI" dirty="0" err="1">
                <a:latin typeface="Calibri" charset="0"/>
              </a:rPr>
              <a:t>wall</a:t>
            </a:r>
            <a:r>
              <a:rPr lang="fi-FI" dirty="0">
                <a:latin typeface="Calibri" charset="0"/>
              </a:rPr>
              <a:t> of </a:t>
            </a:r>
            <a:r>
              <a:rPr lang="fi-FI" dirty="0" err="1">
                <a:latin typeface="Calibri" charset="0"/>
              </a:rPr>
              <a:t>buildings</a:t>
            </a:r>
            <a:r>
              <a:rPr lang="fi-FI" dirty="0">
                <a:latin typeface="Calibri" charset="0"/>
              </a:rPr>
              <a:t>. Häme </a:t>
            </a:r>
            <a:r>
              <a:rPr lang="fi-FI" dirty="0" err="1">
                <a:latin typeface="Calibri" charset="0"/>
              </a:rPr>
              <a:t>Castle</a:t>
            </a:r>
            <a:r>
              <a:rPr lang="fi-FI" dirty="0">
                <a:latin typeface="Calibri" charset="0"/>
              </a:rPr>
              <a:t> and </a:t>
            </a:r>
            <a:r>
              <a:rPr lang="fi-FI" dirty="0" err="1">
                <a:latin typeface="Calibri" charset="0"/>
              </a:rPr>
              <a:t>its</a:t>
            </a:r>
            <a:r>
              <a:rPr lang="fi-FI" dirty="0">
                <a:latin typeface="Calibri" charset="0"/>
              </a:rPr>
              <a:t> </a:t>
            </a:r>
            <a:r>
              <a:rPr lang="fi-FI" dirty="0" err="1">
                <a:latin typeface="Calibri" charset="0"/>
              </a:rPr>
              <a:t>surrouding</a:t>
            </a:r>
            <a:r>
              <a:rPr lang="fi-FI" dirty="0">
                <a:latin typeface="Calibri" charset="0"/>
              </a:rPr>
              <a:t> </a:t>
            </a:r>
            <a:r>
              <a:rPr lang="fi-FI" dirty="0" err="1">
                <a:latin typeface="Calibri" charset="0"/>
              </a:rPr>
              <a:t>buildings</a:t>
            </a:r>
            <a:r>
              <a:rPr lang="fi-FI" dirty="0">
                <a:latin typeface="Calibri" charset="0"/>
              </a:rPr>
              <a:t> </a:t>
            </a:r>
            <a:r>
              <a:rPr lang="fi-FI" dirty="0" err="1">
                <a:latin typeface="Calibri" charset="0"/>
              </a:rPr>
              <a:t>worked</a:t>
            </a:r>
            <a:r>
              <a:rPr lang="fi-FI" dirty="0">
                <a:latin typeface="Calibri" charset="0"/>
              </a:rPr>
              <a:t> as </a:t>
            </a:r>
            <a:r>
              <a:rPr lang="fi-FI" dirty="0" err="1">
                <a:latin typeface="Calibri" charset="0"/>
              </a:rPr>
              <a:t>the</a:t>
            </a:r>
            <a:r>
              <a:rPr lang="fi-FI" dirty="0">
                <a:latin typeface="Calibri" charset="0"/>
              </a:rPr>
              <a:t> </a:t>
            </a:r>
            <a:r>
              <a:rPr lang="fi-FI" dirty="0" err="1">
                <a:latin typeface="Calibri" charset="0"/>
              </a:rPr>
              <a:t>prison</a:t>
            </a:r>
            <a:r>
              <a:rPr lang="fi-FI" dirty="0">
                <a:latin typeface="Calibri" charset="0"/>
              </a:rPr>
              <a:t> in 1837-1972. </a:t>
            </a:r>
            <a:r>
              <a:rPr lang="fi-FI" dirty="0" err="1">
                <a:latin typeface="Calibri" charset="0"/>
              </a:rPr>
              <a:t>The</a:t>
            </a:r>
            <a:r>
              <a:rPr lang="fi-FI" dirty="0">
                <a:latin typeface="Calibri" charset="0"/>
              </a:rPr>
              <a:t> </a:t>
            </a:r>
            <a:r>
              <a:rPr lang="fi-FI" dirty="0" err="1">
                <a:latin typeface="Calibri" charset="0"/>
              </a:rPr>
              <a:t>state</a:t>
            </a:r>
            <a:r>
              <a:rPr lang="fi-FI" dirty="0">
                <a:latin typeface="Calibri" charset="0"/>
              </a:rPr>
              <a:t> </a:t>
            </a:r>
            <a:r>
              <a:rPr lang="fi-FI" dirty="0" err="1">
                <a:latin typeface="Calibri" charset="0"/>
              </a:rPr>
              <a:t>started</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research</a:t>
            </a:r>
            <a:r>
              <a:rPr lang="fi-FI" dirty="0">
                <a:latin typeface="Calibri" charset="0"/>
              </a:rPr>
              <a:t> and </a:t>
            </a:r>
            <a:r>
              <a:rPr lang="fi-FI" dirty="0" err="1">
                <a:latin typeface="Calibri" charset="0"/>
              </a:rPr>
              <a:t>restation</a:t>
            </a:r>
            <a:r>
              <a:rPr lang="fi-FI" dirty="0">
                <a:latin typeface="Calibri" charset="0"/>
              </a:rPr>
              <a:t> </a:t>
            </a:r>
            <a:r>
              <a:rPr lang="fi-FI" dirty="0" err="1">
                <a:latin typeface="Calibri" charset="0"/>
              </a:rPr>
              <a:t>work</a:t>
            </a:r>
            <a:r>
              <a:rPr lang="fi-FI" dirty="0">
                <a:latin typeface="Calibri" charset="0"/>
              </a:rPr>
              <a:t> of </a:t>
            </a:r>
            <a:r>
              <a:rPr lang="fi-FI" dirty="0" err="1">
                <a:latin typeface="Calibri" charset="0"/>
              </a:rPr>
              <a:t>the</a:t>
            </a:r>
            <a:r>
              <a:rPr lang="fi-FI" dirty="0">
                <a:latin typeface="Calibri" charset="0"/>
              </a:rPr>
              <a:t> </a:t>
            </a:r>
            <a:r>
              <a:rPr lang="fi-FI" dirty="0" err="1">
                <a:latin typeface="Calibri" charset="0"/>
              </a:rPr>
              <a:t>castin</a:t>
            </a:r>
            <a:r>
              <a:rPr lang="fi-FI" dirty="0">
                <a:latin typeface="Calibri" charset="0"/>
              </a:rPr>
              <a:t> 1953 and </a:t>
            </a:r>
            <a:r>
              <a:rPr lang="fi-FI" dirty="0" err="1">
                <a:latin typeface="Calibri" charset="0"/>
              </a:rPr>
              <a:t>the</a:t>
            </a:r>
            <a:r>
              <a:rPr lang="fi-FI" dirty="0">
                <a:latin typeface="Calibri" charset="0"/>
              </a:rPr>
              <a:t> </a:t>
            </a:r>
            <a:r>
              <a:rPr lang="fi-FI" dirty="0" err="1" smtClean="0">
                <a:latin typeface="Calibri" charset="0"/>
              </a:rPr>
              <a:t>work</a:t>
            </a:r>
            <a:r>
              <a:rPr lang="fi-FI" dirty="0" smtClean="0">
                <a:latin typeface="Calibri" charset="0"/>
              </a:rPr>
              <a:t> </a:t>
            </a:r>
            <a:r>
              <a:rPr lang="fi-FI" dirty="0" err="1" smtClean="0">
                <a:latin typeface="Calibri" charset="0"/>
              </a:rPr>
              <a:t>was</a:t>
            </a:r>
            <a:r>
              <a:rPr lang="fi-FI" dirty="0" smtClean="0">
                <a:latin typeface="Calibri" charset="0"/>
              </a:rPr>
              <a:t> </a:t>
            </a:r>
            <a:r>
              <a:rPr lang="fi-FI" dirty="0" err="1">
                <a:latin typeface="Calibri" charset="0"/>
              </a:rPr>
              <a:t>completed</a:t>
            </a:r>
            <a:r>
              <a:rPr lang="fi-FI" dirty="0">
                <a:latin typeface="Calibri" charset="0"/>
              </a:rPr>
              <a:t> in 1988</a:t>
            </a:r>
            <a:r>
              <a:rPr lang="fi-FI" dirty="0" smtClean="0">
                <a:latin typeface="Calibri" charset="0"/>
              </a:rPr>
              <a:t>. </a:t>
            </a:r>
            <a:r>
              <a:rPr lang="fi-FI" dirty="0" err="1" smtClean="0">
                <a:latin typeface="Calibri" charset="0"/>
              </a:rPr>
              <a:t>Today</a:t>
            </a:r>
            <a:r>
              <a:rPr lang="fi-FI" dirty="0" smtClean="0">
                <a:latin typeface="Calibri" charset="0"/>
              </a:rPr>
              <a:t> </a:t>
            </a:r>
            <a:r>
              <a:rPr lang="fi-FI" dirty="0" err="1">
                <a:latin typeface="Calibri" charset="0"/>
              </a:rPr>
              <a:t>the</a:t>
            </a:r>
            <a:r>
              <a:rPr lang="fi-FI" dirty="0">
                <a:latin typeface="Calibri" charset="0"/>
              </a:rPr>
              <a:t> </a:t>
            </a:r>
            <a:r>
              <a:rPr lang="fi-FI" dirty="0" err="1">
                <a:latin typeface="Calibri" charset="0"/>
              </a:rPr>
              <a:t>castle</a:t>
            </a:r>
            <a:r>
              <a:rPr lang="fi-FI" dirty="0">
                <a:latin typeface="Calibri" charset="0"/>
              </a:rPr>
              <a:t> </a:t>
            </a:r>
            <a:r>
              <a:rPr lang="fi-FI" dirty="0" err="1">
                <a:latin typeface="Calibri" charset="0"/>
              </a:rPr>
              <a:t>serves</a:t>
            </a:r>
            <a:r>
              <a:rPr lang="fi-FI" dirty="0">
                <a:latin typeface="Calibri" charset="0"/>
              </a:rPr>
              <a:t> as </a:t>
            </a:r>
            <a:r>
              <a:rPr lang="fi-FI" dirty="0" err="1">
                <a:latin typeface="Calibri" charset="0"/>
              </a:rPr>
              <a:t>museum</a:t>
            </a:r>
            <a:r>
              <a:rPr lang="fi-FI" dirty="0">
                <a:latin typeface="Calibri" charset="0"/>
              </a:rPr>
              <a:t> </a:t>
            </a:r>
            <a:r>
              <a:rPr lang="fi-FI" dirty="0" err="1">
                <a:latin typeface="Calibri" charset="0"/>
              </a:rPr>
              <a:t>under</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museums</a:t>
            </a:r>
            <a:r>
              <a:rPr lang="fi-FI" dirty="0">
                <a:latin typeface="Calibri" charset="0"/>
              </a:rPr>
              <a:t> </a:t>
            </a:r>
            <a:r>
              <a:rPr lang="fi-FI" dirty="0" err="1">
                <a:latin typeface="Calibri" charset="0"/>
              </a:rPr>
              <a:t>department</a:t>
            </a:r>
            <a:r>
              <a:rPr lang="fi-FI" dirty="0">
                <a:latin typeface="Calibri" charset="0"/>
              </a:rPr>
              <a:t> and it is </a:t>
            </a:r>
            <a:r>
              <a:rPr lang="fi-FI" dirty="0" err="1">
                <a:latin typeface="Calibri" charset="0"/>
              </a:rPr>
              <a:t>also</a:t>
            </a:r>
            <a:r>
              <a:rPr lang="fi-FI" dirty="0">
                <a:latin typeface="Calibri" charset="0"/>
              </a:rPr>
              <a:t> </a:t>
            </a:r>
            <a:r>
              <a:rPr lang="fi-FI" dirty="0" err="1">
                <a:latin typeface="Calibri" charset="0"/>
              </a:rPr>
              <a:t>rented</a:t>
            </a:r>
            <a:r>
              <a:rPr lang="fi-FI" dirty="0">
                <a:latin typeface="Calibri" charset="0"/>
              </a:rPr>
              <a:t> for </a:t>
            </a:r>
            <a:r>
              <a:rPr lang="fi-FI" dirty="0" err="1">
                <a:latin typeface="Calibri" charset="0"/>
              </a:rPr>
              <a:t>various</a:t>
            </a:r>
            <a:r>
              <a:rPr lang="fi-FI" dirty="0">
                <a:latin typeface="Calibri" charset="0"/>
              </a:rPr>
              <a:t> </a:t>
            </a:r>
            <a:r>
              <a:rPr lang="fi-FI" dirty="0" err="1">
                <a:latin typeface="Calibri" charset="0"/>
              </a:rPr>
              <a:t>events</a:t>
            </a:r>
            <a:r>
              <a:rPr lang="fi-FI" dirty="0">
                <a:latin typeface="Calibri" charset="0"/>
              </a:rPr>
              <a:t>.  </a:t>
            </a:r>
            <a:r>
              <a:rPr lang="fi-FI" dirty="0" err="1">
                <a:latin typeface="Calibri" charset="0"/>
              </a:rPr>
              <a:t>There</a:t>
            </a:r>
            <a:r>
              <a:rPr lang="fi-FI" dirty="0">
                <a:latin typeface="Calibri" charset="0"/>
              </a:rPr>
              <a:t> is </a:t>
            </a:r>
            <a:r>
              <a:rPr lang="fi-FI" dirty="0" err="1">
                <a:latin typeface="Calibri" charset="0"/>
              </a:rPr>
              <a:t>also</a:t>
            </a:r>
            <a:r>
              <a:rPr lang="fi-FI" dirty="0">
                <a:latin typeface="Calibri" charset="0"/>
              </a:rPr>
              <a:t> a </a:t>
            </a:r>
            <a:r>
              <a:rPr lang="fi-FI" dirty="0" err="1">
                <a:latin typeface="Calibri" charset="0"/>
              </a:rPr>
              <a:t>permanent</a:t>
            </a:r>
            <a:r>
              <a:rPr lang="fi-FI" dirty="0">
                <a:latin typeface="Calibri" charset="0"/>
              </a:rPr>
              <a:t> </a:t>
            </a:r>
            <a:r>
              <a:rPr lang="fi-FI" dirty="0" err="1">
                <a:latin typeface="Calibri" charset="0"/>
              </a:rPr>
              <a:t>exhibition</a:t>
            </a:r>
            <a:r>
              <a:rPr lang="fi-FI" dirty="0">
                <a:latin typeface="Calibri" charset="0"/>
              </a:rPr>
              <a:t> of </a:t>
            </a:r>
            <a:r>
              <a:rPr lang="fi-FI" dirty="0" err="1">
                <a:latin typeface="Calibri" charset="0"/>
              </a:rPr>
              <a:t>the</a:t>
            </a:r>
            <a:r>
              <a:rPr lang="fi-FI" dirty="0">
                <a:latin typeface="Calibri" charset="0"/>
              </a:rPr>
              <a:t>  </a:t>
            </a:r>
            <a:r>
              <a:rPr lang="fi-FI" dirty="0" err="1">
                <a:latin typeface="Calibri" charset="0"/>
              </a:rPr>
              <a:t>historical</a:t>
            </a:r>
            <a:r>
              <a:rPr lang="fi-FI" dirty="0">
                <a:latin typeface="Calibri" charset="0"/>
              </a:rPr>
              <a:t> </a:t>
            </a:r>
            <a:r>
              <a:rPr lang="fi-FI" dirty="0" err="1">
                <a:latin typeface="Calibri" charset="0"/>
              </a:rPr>
              <a:t>museum</a:t>
            </a:r>
            <a:r>
              <a:rPr lang="fi-FI" dirty="0">
                <a:latin typeface="Calibri" charset="0"/>
              </a:rPr>
              <a:t> in </a:t>
            </a:r>
            <a:r>
              <a:rPr lang="fi-FI" dirty="0" err="1">
                <a:latin typeface="Calibri" charset="0"/>
              </a:rPr>
              <a:t>the</a:t>
            </a:r>
            <a:r>
              <a:rPr lang="fi-FI" dirty="0">
                <a:latin typeface="Calibri" charset="0"/>
              </a:rPr>
              <a:t> </a:t>
            </a:r>
            <a:r>
              <a:rPr lang="fi-FI" dirty="0" err="1">
                <a:latin typeface="Calibri" charset="0"/>
              </a:rPr>
              <a:t>castle</a:t>
            </a:r>
            <a:r>
              <a:rPr lang="fi-FI" dirty="0">
                <a:latin typeface="Calibri" charset="0"/>
              </a:rPr>
              <a:t>. Häme </a:t>
            </a:r>
            <a:r>
              <a:rPr lang="fi-FI" dirty="0" err="1">
                <a:latin typeface="Calibri" charset="0"/>
              </a:rPr>
              <a:t>castle</a:t>
            </a:r>
            <a:r>
              <a:rPr lang="fi-FI" dirty="0">
                <a:latin typeface="Calibri" charset="0"/>
              </a:rPr>
              <a:t> is </a:t>
            </a:r>
            <a:r>
              <a:rPr lang="fi-FI" dirty="0" err="1">
                <a:latin typeface="Calibri" charset="0"/>
              </a:rPr>
              <a:t>located</a:t>
            </a:r>
            <a:r>
              <a:rPr lang="fi-FI" dirty="0">
                <a:latin typeface="Calibri" charset="0"/>
              </a:rPr>
              <a:t>  </a:t>
            </a:r>
            <a:r>
              <a:rPr lang="fi-FI" dirty="0" err="1">
                <a:latin typeface="Calibri" charset="0"/>
              </a:rPr>
              <a:t>next</a:t>
            </a:r>
            <a:r>
              <a:rPr lang="fi-FI" dirty="0">
                <a:latin typeface="Calibri" charset="0"/>
              </a:rPr>
              <a:t> to </a:t>
            </a:r>
            <a:r>
              <a:rPr lang="fi-FI" dirty="0" err="1">
                <a:latin typeface="Calibri" charset="0"/>
              </a:rPr>
              <a:t>the</a:t>
            </a:r>
            <a:r>
              <a:rPr lang="fi-FI" dirty="0">
                <a:latin typeface="Calibri" charset="0"/>
              </a:rPr>
              <a:t> Lake Vanaja </a:t>
            </a:r>
            <a:r>
              <a:rPr lang="fi-FI" dirty="0" err="1">
                <a:latin typeface="Calibri" charset="0"/>
              </a:rPr>
              <a:t>which</a:t>
            </a:r>
            <a:r>
              <a:rPr lang="fi-FI" dirty="0">
                <a:latin typeface="Calibri" charset="0"/>
              </a:rPr>
              <a:t> is a </a:t>
            </a:r>
            <a:r>
              <a:rPr lang="fi-FI" dirty="0" err="1">
                <a:latin typeface="Calibri" charset="0"/>
              </a:rPr>
              <a:t>quite</a:t>
            </a:r>
            <a:r>
              <a:rPr lang="fi-FI" dirty="0">
                <a:latin typeface="Calibri" charset="0"/>
              </a:rPr>
              <a:t> </a:t>
            </a:r>
            <a:r>
              <a:rPr lang="fi-FI" dirty="0" err="1">
                <a:latin typeface="Calibri" charset="0"/>
              </a:rPr>
              <a:t>big</a:t>
            </a:r>
            <a:r>
              <a:rPr lang="fi-FI" dirty="0">
                <a:latin typeface="Calibri" charset="0"/>
              </a:rPr>
              <a:t> lake. </a:t>
            </a:r>
          </a:p>
        </p:txBody>
      </p:sp>
      <p:pic>
        <p:nvPicPr>
          <p:cNvPr id="4" name="Kuva 3" descr="Kuvia padilta 334.JPG"/>
          <p:cNvPicPr>
            <a:picLocks noChangeAspect="1"/>
          </p:cNvPicPr>
          <p:nvPr/>
        </p:nvPicPr>
        <p:blipFill>
          <a:blip r:embed="rId3"/>
          <a:stretch>
            <a:fillRect/>
          </a:stretch>
        </p:blipFill>
        <p:spPr>
          <a:xfrm>
            <a:off x="360218" y="3782638"/>
            <a:ext cx="3716338" cy="2683798"/>
          </a:xfrm>
          <a:prstGeom prst="rect">
            <a:avLst/>
          </a:prstGeom>
        </p:spPr>
      </p:pic>
      <p:pic>
        <p:nvPicPr>
          <p:cNvPr id="5" name="Kuva 4" descr="Kuvia padilta 315.JPG"/>
          <p:cNvPicPr>
            <a:picLocks noChangeAspect="1"/>
          </p:cNvPicPr>
          <p:nvPr/>
        </p:nvPicPr>
        <p:blipFill>
          <a:blip r:embed="rId4"/>
          <a:stretch>
            <a:fillRect/>
          </a:stretch>
        </p:blipFill>
        <p:spPr>
          <a:xfrm>
            <a:off x="243942" y="426536"/>
            <a:ext cx="3465715" cy="2897188"/>
          </a:xfrm>
          <a:prstGeom prst="rect">
            <a:avLst/>
          </a:prstGeom>
        </p:spPr>
      </p:pic>
      <p:pic>
        <p:nvPicPr>
          <p:cNvPr id="6" name="Kuva 5" descr="Kuvia padilta 351.JPG"/>
          <p:cNvPicPr>
            <a:picLocks noChangeAspect="1"/>
          </p:cNvPicPr>
          <p:nvPr/>
        </p:nvPicPr>
        <p:blipFill>
          <a:blip r:embed="rId5"/>
          <a:stretch>
            <a:fillRect/>
          </a:stretch>
        </p:blipFill>
        <p:spPr>
          <a:xfrm>
            <a:off x="6076005" y="3837217"/>
            <a:ext cx="4614660" cy="2760663"/>
          </a:xfrm>
          <a:prstGeom prst="rect">
            <a:avLst/>
          </a:prstGeom>
        </p:spPr>
      </p:pic>
    </p:spTree>
    <p:extLst>
      <p:ext uri="{BB962C8B-B14F-4D97-AF65-F5344CB8AC3E}">
        <p14:creationId xmlns:p14="http://schemas.microsoft.com/office/powerpoint/2010/main" val="287236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62243"/>
            <a:ext cx="9144000" cy="1153160"/>
          </a:xfrm>
        </p:spPr>
        <p:txBody>
          <a:bodyPr/>
          <a:lstStyle/>
          <a:p>
            <a:r>
              <a:rPr lang="fi-FI" dirty="0"/>
              <a:t>Häme Castle</a:t>
            </a:r>
          </a:p>
        </p:txBody>
      </p:sp>
      <p:sp>
        <p:nvSpPr>
          <p:cNvPr id="3" name="Alaotsikko 2"/>
          <p:cNvSpPr>
            <a:spLocks noGrp="1"/>
          </p:cNvSpPr>
          <p:nvPr>
            <p:ph type="subTitle" idx="1"/>
          </p:nvPr>
        </p:nvSpPr>
        <p:spPr>
          <a:xfrm>
            <a:off x="1524000" y="1993900"/>
            <a:ext cx="9144000" cy="4560685"/>
          </a:xfrm>
        </p:spPr>
        <p:txBody>
          <a:bodyPr vert="horz" lIns="91440" tIns="45720" rIns="91440" bIns="45720" rtlCol="0" anchor="t">
            <a:normAutofit/>
          </a:bodyPr>
          <a:lstStyle/>
          <a:p>
            <a:r>
              <a:rPr lang="fi-FI" dirty="0"/>
              <a:t>Häme </a:t>
            </a:r>
            <a:r>
              <a:rPr lang="fi-FI" dirty="0" err="1"/>
              <a:t>Castle</a:t>
            </a:r>
            <a:r>
              <a:rPr lang="fi-FI" dirty="0"/>
              <a:t> </a:t>
            </a:r>
            <a:r>
              <a:rPr lang="fi-FI" dirty="0" smtClean="0"/>
              <a:t> </a:t>
            </a:r>
            <a:r>
              <a:rPr lang="fi-FI" dirty="0" err="1" smtClean="0"/>
              <a:t>was</a:t>
            </a:r>
            <a:r>
              <a:rPr lang="fi-FI" dirty="0" smtClean="0"/>
              <a:t> </a:t>
            </a:r>
            <a:r>
              <a:rPr lang="fi-FI" dirty="0" err="1" smtClean="0"/>
              <a:t>built</a:t>
            </a:r>
            <a:r>
              <a:rPr lang="fi-FI" dirty="0" smtClean="0"/>
              <a:t> </a:t>
            </a:r>
            <a:r>
              <a:rPr lang="fi-FI" dirty="0"/>
              <a:t>in </a:t>
            </a:r>
            <a:r>
              <a:rPr lang="fi-FI" dirty="0" err="1"/>
              <a:t>the</a:t>
            </a:r>
            <a:r>
              <a:rPr lang="fi-FI" dirty="0"/>
              <a:t> </a:t>
            </a:r>
            <a:r>
              <a:rPr lang="fi-FI" dirty="0" err="1"/>
              <a:t>Middle</a:t>
            </a:r>
            <a:r>
              <a:rPr lang="fi-FI" dirty="0"/>
              <a:t> </a:t>
            </a:r>
            <a:r>
              <a:rPr lang="fi-FI" dirty="0" err="1"/>
              <a:t>Ages</a:t>
            </a:r>
            <a:r>
              <a:rPr lang="fi-FI" dirty="0"/>
              <a:t>.</a:t>
            </a:r>
          </a:p>
          <a:p>
            <a:r>
              <a:rPr lang="fi-FI" dirty="0"/>
              <a:t>Häme </a:t>
            </a:r>
            <a:r>
              <a:rPr lang="fi-FI" dirty="0" err="1"/>
              <a:t>Castle</a:t>
            </a:r>
            <a:r>
              <a:rPr lang="fi-FI" dirty="0"/>
              <a:t> is 700 </a:t>
            </a:r>
            <a:r>
              <a:rPr lang="fi-FI" dirty="0" err="1"/>
              <a:t>years</a:t>
            </a:r>
            <a:r>
              <a:rPr lang="fi-FI" dirty="0"/>
              <a:t> </a:t>
            </a:r>
            <a:r>
              <a:rPr lang="fi-FI" dirty="0" err="1"/>
              <a:t>old</a:t>
            </a:r>
            <a:r>
              <a:rPr lang="fi-FI" dirty="0"/>
              <a:t>.</a:t>
            </a:r>
          </a:p>
          <a:p>
            <a:r>
              <a:rPr lang="fi-FI" dirty="0"/>
              <a:t>  </a:t>
            </a:r>
            <a:r>
              <a:rPr lang="fi-FI" dirty="0">
                <a:latin typeface="Calibri" charset="0"/>
              </a:rPr>
              <a:t>In </a:t>
            </a:r>
            <a:r>
              <a:rPr lang="fi-FI" dirty="0" err="1">
                <a:latin typeface="Calibri" charset="0"/>
              </a:rPr>
              <a:t>the</a:t>
            </a:r>
            <a:r>
              <a:rPr lang="fi-FI" dirty="0">
                <a:latin typeface="Calibri" charset="0"/>
              </a:rPr>
              <a:t> </a:t>
            </a:r>
            <a:r>
              <a:rPr lang="fi-FI" dirty="0" err="1">
                <a:latin typeface="Calibri" charset="0"/>
              </a:rPr>
              <a:t>Middle</a:t>
            </a:r>
            <a:r>
              <a:rPr lang="fi-FI" dirty="0">
                <a:latin typeface="Calibri" charset="0"/>
              </a:rPr>
              <a:t> </a:t>
            </a:r>
            <a:r>
              <a:rPr lang="fi-FI" dirty="0" err="1">
                <a:latin typeface="Calibri" charset="0"/>
              </a:rPr>
              <a:t>Ages</a:t>
            </a:r>
            <a:r>
              <a:rPr lang="fi-FI" dirty="0">
                <a:latin typeface="Calibri" charset="0"/>
              </a:rPr>
              <a:t> </a:t>
            </a:r>
            <a:r>
              <a:rPr lang="fi-FI" dirty="0" err="1">
                <a:latin typeface="Calibri" charset="0"/>
              </a:rPr>
              <a:t>Sweden</a:t>
            </a:r>
            <a:r>
              <a:rPr lang="fi-FI" dirty="0">
                <a:latin typeface="Calibri" charset="0"/>
              </a:rPr>
              <a:t> and </a:t>
            </a:r>
            <a:r>
              <a:rPr lang="fi-FI" dirty="0" err="1">
                <a:latin typeface="Calibri" charset="0"/>
              </a:rPr>
              <a:t>Russia</a:t>
            </a:r>
            <a:r>
              <a:rPr lang="fi-FI" dirty="0">
                <a:latin typeface="Calibri" charset="0"/>
              </a:rPr>
              <a:t> </a:t>
            </a:r>
            <a:r>
              <a:rPr lang="fi-FI" dirty="0" err="1">
                <a:latin typeface="Calibri" charset="0"/>
              </a:rPr>
              <a:t>battled</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land</a:t>
            </a:r>
            <a:r>
              <a:rPr lang="fi-FI" dirty="0">
                <a:latin typeface="Calibri" charset="0"/>
              </a:rPr>
              <a:t>. </a:t>
            </a:r>
            <a:r>
              <a:rPr lang="fi-FI" dirty="0" err="1">
                <a:latin typeface="Calibri" charset="0"/>
              </a:rPr>
              <a:t>Sweden</a:t>
            </a:r>
            <a:r>
              <a:rPr lang="fi-FI" dirty="0">
                <a:latin typeface="Calibri" charset="0"/>
              </a:rPr>
              <a:t> </a:t>
            </a:r>
            <a:r>
              <a:rPr lang="fi-FI" dirty="0" err="1">
                <a:latin typeface="Calibri" charset="0"/>
              </a:rPr>
              <a:t>won</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battle</a:t>
            </a:r>
            <a:r>
              <a:rPr lang="fi-FI" dirty="0">
                <a:latin typeface="Calibri" charset="0"/>
              </a:rPr>
              <a:t> and </a:t>
            </a:r>
            <a:r>
              <a:rPr lang="fi-FI" dirty="0" err="1">
                <a:latin typeface="Calibri" charset="0"/>
              </a:rPr>
              <a:t>built</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castle</a:t>
            </a:r>
            <a:r>
              <a:rPr lang="fi-FI" dirty="0">
                <a:latin typeface="Calibri" charset="0"/>
              </a:rPr>
              <a:t>.</a:t>
            </a:r>
          </a:p>
          <a:p>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Castle</a:t>
            </a:r>
            <a:r>
              <a:rPr lang="fi-FI" dirty="0">
                <a:latin typeface="Calibri" charset="0"/>
              </a:rPr>
              <a:t> is </a:t>
            </a:r>
            <a:r>
              <a:rPr lang="fi-FI" dirty="0" err="1" smtClean="0">
                <a:latin typeface="Calibri" charset="0"/>
              </a:rPr>
              <a:t>situated</a:t>
            </a:r>
            <a:r>
              <a:rPr lang="fi-FI" dirty="0" smtClean="0">
                <a:latin typeface="Calibri" charset="0"/>
              </a:rPr>
              <a:t> </a:t>
            </a:r>
            <a:r>
              <a:rPr lang="fi-FI" dirty="0" err="1">
                <a:latin typeface="Calibri" charset="0"/>
              </a:rPr>
              <a:t>next</a:t>
            </a:r>
            <a:r>
              <a:rPr lang="fi-FI" dirty="0">
                <a:latin typeface="Calibri" charset="0"/>
              </a:rPr>
              <a:t> to </a:t>
            </a:r>
            <a:r>
              <a:rPr lang="fi-FI" dirty="0" err="1">
                <a:latin typeface="Calibri" charset="0"/>
              </a:rPr>
              <a:t>the</a:t>
            </a:r>
            <a:r>
              <a:rPr lang="fi-FI" dirty="0">
                <a:latin typeface="Calibri" charset="0"/>
              </a:rPr>
              <a:t> lake Vanajavesi.</a:t>
            </a:r>
          </a:p>
          <a:p>
            <a:r>
              <a:rPr lang="fi-FI" dirty="0"/>
              <a:t>Häme </a:t>
            </a:r>
            <a:r>
              <a:rPr lang="fi-FI" dirty="0" err="1"/>
              <a:t>Castle</a:t>
            </a:r>
            <a:r>
              <a:rPr lang="fi-FI" dirty="0"/>
              <a:t> is a royal </a:t>
            </a:r>
            <a:r>
              <a:rPr lang="fi-FI" dirty="0" err="1"/>
              <a:t>castle</a:t>
            </a:r>
            <a:r>
              <a:rPr lang="fi-FI" dirty="0"/>
              <a:t> </a:t>
            </a:r>
            <a:r>
              <a:rPr lang="fi-FI" dirty="0" err="1"/>
              <a:t>where</a:t>
            </a:r>
            <a:r>
              <a:rPr lang="fi-FI" dirty="0"/>
              <a:t> </a:t>
            </a:r>
            <a:r>
              <a:rPr lang="fi-FI" dirty="0" err="1"/>
              <a:t>there</a:t>
            </a:r>
            <a:r>
              <a:rPr lang="fi-FI" dirty="0"/>
              <a:t>  </a:t>
            </a:r>
            <a:r>
              <a:rPr lang="fi-FI" dirty="0" err="1"/>
              <a:t>didn't</a:t>
            </a:r>
            <a:r>
              <a:rPr lang="fi-FI" dirty="0"/>
              <a:t> live </a:t>
            </a:r>
            <a:r>
              <a:rPr lang="fi-FI" dirty="0" err="1"/>
              <a:t>any</a:t>
            </a:r>
            <a:r>
              <a:rPr lang="fi-FI" dirty="0"/>
              <a:t> </a:t>
            </a:r>
            <a:r>
              <a:rPr lang="fi-FI" dirty="0" err="1"/>
              <a:t>kings</a:t>
            </a:r>
            <a:r>
              <a:rPr lang="fi-FI" dirty="0"/>
              <a:t> </a:t>
            </a:r>
            <a:r>
              <a:rPr lang="fi-FI" dirty="0" err="1"/>
              <a:t>but</a:t>
            </a:r>
            <a:r>
              <a:rPr lang="fi-FI" dirty="0"/>
              <a:t> </a:t>
            </a:r>
            <a:r>
              <a:rPr lang="fi-FI" dirty="0" err="1"/>
              <a:t>there</a:t>
            </a:r>
            <a:r>
              <a:rPr lang="fi-FI" dirty="0"/>
              <a:t> </a:t>
            </a:r>
            <a:r>
              <a:rPr lang="fi-FI" dirty="0" err="1"/>
              <a:t>was</a:t>
            </a:r>
            <a:r>
              <a:rPr lang="fi-FI" dirty="0"/>
              <a:t> </a:t>
            </a:r>
            <a:r>
              <a:rPr lang="fi-FI" dirty="0" err="1"/>
              <a:t>one</a:t>
            </a:r>
            <a:r>
              <a:rPr lang="fi-FI" dirty="0"/>
              <a:t> </a:t>
            </a:r>
            <a:r>
              <a:rPr lang="fi-FI" dirty="0" err="1"/>
              <a:t>visit</a:t>
            </a:r>
            <a:r>
              <a:rPr lang="fi-FI" dirty="0"/>
              <a:t> of </a:t>
            </a:r>
            <a:r>
              <a:rPr lang="fi-FI" dirty="0" err="1"/>
              <a:t>the</a:t>
            </a:r>
            <a:r>
              <a:rPr lang="fi-FI" dirty="0"/>
              <a:t> </a:t>
            </a:r>
            <a:r>
              <a:rPr lang="fi-FI" dirty="0" err="1"/>
              <a:t>king</a:t>
            </a:r>
            <a:r>
              <a:rPr lang="fi-FI" dirty="0"/>
              <a:t>. </a:t>
            </a:r>
            <a:r>
              <a:rPr lang="fi-FI" dirty="0" err="1"/>
              <a:t>The</a:t>
            </a:r>
            <a:r>
              <a:rPr lang="fi-FI" dirty="0"/>
              <a:t> </a:t>
            </a:r>
            <a:r>
              <a:rPr lang="fi-FI" dirty="0" err="1"/>
              <a:t>visitor</a:t>
            </a:r>
            <a:r>
              <a:rPr lang="fi-FI" dirty="0"/>
              <a:t> </a:t>
            </a:r>
            <a:r>
              <a:rPr lang="fi-FI" dirty="0" err="1"/>
              <a:t>was</a:t>
            </a:r>
            <a:r>
              <a:rPr lang="fi-FI" dirty="0"/>
              <a:t> </a:t>
            </a:r>
            <a:r>
              <a:rPr lang="fi-FI" dirty="0" err="1"/>
              <a:t>king</a:t>
            </a:r>
            <a:r>
              <a:rPr lang="fi-FI" dirty="0"/>
              <a:t> </a:t>
            </a:r>
            <a:r>
              <a:rPr lang="fi-FI" dirty="0" err="1"/>
              <a:t>from</a:t>
            </a:r>
            <a:r>
              <a:rPr lang="fi-FI" dirty="0"/>
              <a:t> </a:t>
            </a:r>
            <a:r>
              <a:rPr lang="fi-FI" dirty="0" err="1"/>
              <a:t>Sweden</a:t>
            </a:r>
            <a:r>
              <a:rPr lang="fi-FI" dirty="0"/>
              <a:t>.</a:t>
            </a:r>
          </a:p>
          <a:p>
            <a:r>
              <a:rPr lang="fi-FI" dirty="0"/>
              <a:t>Häme </a:t>
            </a:r>
            <a:r>
              <a:rPr lang="fi-FI" dirty="0" err="1"/>
              <a:t>Castle</a:t>
            </a:r>
            <a:r>
              <a:rPr lang="fi-FI" dirty="0"/>
              <a:t> </a:t>
            </a:r>
            <a:r>
              <a:rPr lang="fi-FI" dirty="0" err="1"/>
              <a:t>was</a:t>
            </a:r>
            <a:r>
              <a:rPr lang="fi-FI" dirty="0"/>
              <a:t> </a:t>
            </a:r>
            <a:r>
              <a:rPr lang="fi-FI" dirty="0" err="1"/>
              <a:t>under</a:t>
            </a:r>
            <a:r>
              <a:rPr lang="fi-FI" dirty="0"/>
              <a:t> </a:t>
            </a:r>
            <a:r>
              <a:rPr lang="fi-FI" dirty="0" err="1"/>
              <a:t>attack</a:t>
            </a:r>
            <a:r>
              <a:rPr lang="fi-FI" dirty="0"/>
              <a:t> </a:t>
            </a:r>
            <a:r>
              <a:rPr lang="fi-FI" dirty="0" err="1"/>
              <a:t>many</a:t>
            </a:r>
            <a:r>
              <a:rPr lang="fi-FI" dirty="0"/>
              <a:t> </a:t>
            </a:r>
            <a:r>
              <a:rPr lang="fi-FI" dirty="0" err="1"/>
              <a:t>many</a:t>
            </a:r>
            <a:r>
              <a:rPr lang="fi-FI" dirty="0"/>
              <a:t> </a:t>
            </a:r>
            <a:r>
              <a:rPr lang="fi-FI" dirty="0" err="1"/>
              <a:t>times</a:t>
            </a:r>
            <a:r>
              <a:rPr lang="fi-FI" dirty="0"/>
              <a:t>.</a:t>
            </a:r>
          </a:p>
          <a:p>
            <a:endParaRPr lang="fi-FI" dirty="0"/>
          </a:p>
          <a:p>
            <a:r>
              <a:rPr lang="fi-FI" dirty="0"/>
              <a:t> </a:t>
            </a:r>
          </a:p>
        </p:txBody>
      </p:sp>
    </p:spTree>
    <p:extLst>
      <p:ext uri="{BB962C8B-B14F-4D97-AF65-F5344CB8AC3E}">
        <p14:creationId xmlns:p14="http://schemas.microsoft.com/office/powerpoint/2010/main" val="19227278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rot="-10800000" flipV="1">
            <a:off x="19050" y="87313"/>
            <a:ext cx="12137637" cy="2000250"/>
          </a:xfrm>
        </p:spPr>
        <p:txBody>
          <a:bodyPr>
            <a:normAutofit/>
          </a:bodyPr>
          <a:lstStyle/>
          <a:p>
            <a:r>
              <a:rPr lang="fi-FI" sz="3200" dirty="0"/>
              <a:t>Tee </a:t>
            </a:r>
            <a:r>
              <a:rPr lang="fi-FI" sz="3200" dirty="0" err="1"/>
              <a:t>superiors</a:t>
            </a:r>
            <a:r>
              <a:rPr lang="fi-FI" sz="3200" dirty="0"/>
              <a:t> </a:t>
            </a:r>
            <a:r>
              <a:rPr lang="fi-FI" sz="3200" dirty="0" err="1"/>
              <a:t>lived</a:t>
            </a:r>
            <a:r>
              <a:rPr lang="fi-FI" sz="3200" dirty="0"/>
              <a:t> in </a:t>
            </a:r>
            <a:r>
              <a:rPr lang="fi-FI" sz="3200" dirty="0" err="1"/>
              <a:t>the</a:t>
            </a:r>
            <a:r>
              <a:rPr lang="fi-FI" sz="3200" dirty="0"/>
              <a:t> </a:t>
            </a:r>
            <a:r>
              <a:rPr lang="fi-FI" sz="3200" dirty="0" err="1"/>
              <a:t>upper</a:t>
            </a:r>
            <a:r>
              <a:rPr lang="fi-FI" sz="3200" dirty="0"/>
              <a:t> </a:t>
            </a:r>
            <a:r>
              <a:rPr lang="fi-FI" sz="3200" dirty="0" err="1"/>
              <a:t>floors</a:t>
            </a:r>
            <a:r>
              <a:rPr lang="fi-FI" sz="3200" dirty="0"/>
              <a:t> and </a:t>
            </a:r>
            <a:r>
              <a:rPr lang="fi-FI" sz="3200" dirty="0" err="1"/>
              <a:t>there</a:t>
            </a:r>
            <a:r>
              <a:rPr lang="fi-FI" sz="3200" dirty="0"/>
              <a:t> </a:t>
            </a:r>
            <a:r>
              <a:rPr lang="fi-FI" sz="3200" dirty="0" err="1"/>
              <a:t>are</a:t>
            </a:r>
            <a:r>
              <a:rPr lang="fi-FI" sz="3200" dirty="0"/>
              <a:t> </a:t>
            </a:r>
            <a:r>
              <a:rPr lang="fi-FI" sz="3200" dirty="0" err="1"/>
              <a:t>decorative</a:t>
            </a:r>
            <a:r>
              <a:rPr lang="fi-FI" sz="3200" dirty="0"/>
              <a:t> </a:t>
            </a:r>
            <a:r>
              <a:rPr lang="fi-FI" sz="3200" dirty="0" err="1"/>
              <a:t>doors</a:t>
            </a:r>
            <a:r>
              <a:rPr lang="fi-FI" sz="3200" dirty="0"/>
              <a:t>, and </a:t>
            </a:r>
            <a:r>
              <a:rPr lang="fi-FI" sz="3200" dirty="0" err="1"/>
              <a:t>the</a:t>
            </a:r>
            <a:r>
              <a:rPr lang="fi-FI" sz="3200" dirty="0"/>
              <a:t> </a:t>
            </a:r>
            <a:r>
              <a:rPr lang="fi-FI" sz="3200" dirty="0" err="1"/>
              <a:t>downstairs</a:t>
            </a:r>
            <a:r>
              <a:rPr lang="fi-FI" sz="3200" dirty="0"/>
              <a:t> </a:t>
            </a:r>
            <a:r>
              <a:rPr lang="fi-FI" sz="3200" dirty="0" err="1"/>
              <a:t>where</a:t>
            </a:r>
            <a:r>
              <a:rPr lang="fi-FI" sz="3200" dirty="0"/>
              <a:t> </a:t>
            </a:r>
            <a:r>
              <a:rPr lang="fi-FI" sz="3200" dirty="0" err="1"/>
              <a:t>the</a:t>
            </a:r>
            <a:r>
              <a:rPr lang="fi-FI" sz="3200" dirty="0"/>
              <a:t> </a:t>
            </a:r>
            <a:r>
              <a:rPr lang="fi-FI" sz="3200" dirty="0" err="1"/>
              <a:t>common</a:t>
            </a:r>
            <a:r>
              <a:rPr lang="fi-FI" sz="3200" dirty="0"/>
              <a:t> </a:t>
            </a:r>
            <a:r>
              <a:rPr lang="fi-FI" sz="3200" dirty="0" err="1"/>
              <a:t>people</a:t>
            </a:r>
            <a:r>
              <a:rPr lang="fi-FI" sz="3200" dirty="0"/>
              <a:t> </a:t>
            </a:r>
            <a:r>
              <a:rPr lang="fi-FI" sz="3200" dirty="0" err="1"/>
              <a:t>lived</a:t>
            </a:r>
            <a:r>
              <a:rPr lang="fi-FI" sz="3200" dirty="0"/>
              <a:t> </a:t>
            </a:r>
            <a:r>
              <a:rPr lang="fi-FI" sz="3200" dirty="0" err="1"/>
              <a:t>there</a:t>
            </a:r>
            <a:r>
              <a:rPr lang="fi-FI" sz="3200" dirty="0"/>
              <a:t> </a:t>
            </a:r>
            <a:r>
              <a:rPr lang="fi-FI" sz="3200" dirty="0" err="1"/>
              <a:t>are</a:t>
            </a:r>
            <a:r>
              <a:rPr lang="fi-FI" sz="3200" dirty="0"/>
              <a:t> </a:t>
            </a:r>
            <a:r>
              <a:rPr lang="fi-FI" sz="3200" dirty="0" err="1"/>
              <a:t>simpler</a:t>
            </a:r>
            <a:r>
              <a:rPr lang="fi-FI" sz="3200" dirty="0"/>
              <a:t> </a:t>
            </a:r>
            <a:r>
              <a:rPr lang="fi-FI" sz="3200" dirty="0" err="1"/>
              <a:t>doors</a:t>
            </a:r>
            <a:r>
              <a:rPr lang="fi-FI" sz="3200" dirty="0"/>
              <a:t>. </a:t>
            </a:r>
            <a:r>
              <a:rPr lang="fi-FI" sz="3200" dirty="0" err="1"/>
              <a:t>But</a:t>
            </a:r>
            <a:r>
              <a:rPr lang="fi-FI" sz="3200" dirty="0"/>
              <a:t> </a:t>
            </a:r>
            <a:r>
              <a:rPr lang="fi-FI" sz="3200" dirty="0" err="1"/>
              <a:t>the</a:t>
            </a:r>
            <a:r>
              <a:rPr lang="fi-FI" sz="3200" dirty="0"/>
              <a:t> </a:t>
            </a:r>
            <a:r>
              <a:rPr lang="fi-FI" sz="3200" dirty="0" err="1"/>
              <a:t>only</a:t>
            </a:r>
            <a:r>
              <a:rPr lang="fi-FI" sz="3200" dirty="0"/>
              <a:t> </a:t>
            </a:r>
            <a:r>
              <a:rPr lang="fi-FI" sz="3200" dirty="0" err="1"/>
              <a:t>decorative</a:t>
            </a:r>
            <a:r>
              <a:rPr lang="fi-FI" sz="3200" dirty="0"/>
              <a:t> </a:t>
            </a:r>
            <a:r>
              <a:rPr lang="fi-FI" sz="3200" dirty="0" err="1"/>
              <a:t>door</a:t>
            </a:r>
            <a:r>
              <a:rPr lang="fi-FI" sz="3200" dirty="0"/>
              <a:t> </a:t>
            </a:r>
            <a:r>
              <a:rPr lang="fi-FI" sz="3200" dirty="0" err="1"/>
              <a:t>downstairs</a:t>
            </a:r>
            <a:r>
              <a:rPr lang="fi-FI" sz="3200" dirty="0"/>
              <a:t> is </a:t>
            </a:r>
            <a:r>
              <a:rPr lang="fi-FI" sz="3200" dirty="0" err="1"/>
              <a:t>the</a:t>
            </a:r>
            <a:r>
              <a:rPr lang="fi-FI" sz="3200" dirty="0"/>
              <a:t> </a:t>
            </a:r>
            <a:r>
              <a:rPr lang="fi-FI" sz="3200" dirty="0" err="1"/>
              <a:t>chapel´s</a:t>
            </a:r>
            <a:r>
              <a:rPr lang="fi-FI" sz="3200" dirty="0"/>
              <a:t> </a:t>
            </a:r>
            <a:r>
              <a:rPr lang="fi-FI" sz="3200" dirty="0" err="1"/>
              <a:t>door</a:t>
            </a:r>
            <a:r>
              <a:rPr lang="fi-FI" sz="3200" dirty="0"/>
              <a:t>.</a:t>
            </a:r>
          </a:p>
        </p:txBody>
      </p:sp>
      <p:pic>
        <p:nvPicPr>
          <p:cNvPr id="6" name="Sisällön paikkamerkki 5" descr="ipad linna 187 (1).JPG"/>
          <p:cNvPicPr>
            <a:picLocks noGrp="1" noChangeAspect="1"/>
          </p:cNvPicPr>
          <p:nvPr>
            <p:ph sz="half" idx="1"/>
          </p:nvPr>
        </p:nvPicPr>
        <p:blipFill>
          <a:blip r:embed="rId3"/>
          <a:stretch>
            <a:fillRect/>
          </a:stretch>
        </p:blipFill>
        <p:spPr>
          <a:xfrm>
            <a:off x="1836510" y="2085507"/>
            <a:ext cx="3111255" cy="4165483"/>
          </a:xfrm>
        </p:spPr>
      </p:pic>
      <p:pic>
        <p:nvPicPr>
          <p:cNvPr id="5" name="Sisällön paikkamerkki 4" descr="Kuvia padilta 334.JPG"/>
          <p:cNvPicPr>
            <a:picLocks noGrp="1" noChangeAspect="1"/>
          </p:cNvPicPr>
          <p:nvPr>
            <p:ph sz="half" idx="2"/>
          </p:nvPr>
        </p:nvPicPr>
        <p:blipFill>
          <a:blip r:embed="rId4"/>
          <a:stretch>
            <a:fillRect/>
          </a:stretch>
        </p:blipFill>
        <p:spPr>
          <a:xfrm>
            <a:off x="6460010" y="2192338"/>
            <a:ext cx="5428305" cy="4054474"/>
          </a:xfrm>
        </p:spPr>
      </p:pic>
    </p:spTree>
    <p:extLst>
      <p:ext uri="{BB962C8B-B14F-4D97-AF65-F5344CB8AC3E}">
        <p14:creationId xmlns:p14="http://schemas.microsoft.com/office/powerpoint/2010/main" val="17455988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537520" y="-297933"/>
            <a:ext cx="9144000" cy="2387600"/>
          </a:xfrm>
        </p:spPr>
        <p:txBody>
          <a:bodyPr/>
          <a:lstStyle/>
          <a:p>
            <a:r>
              <a:rPr lang="fi-FI" dirty="0">
                <a:latin typeface="GungSuh"/>
              </a:rPr>
              <a:t>Häme </a:t>
            </a:r>
            <a:r>
              <a:rPr lang="fi-FI" dirty="0" err="1">
                <a:latin typeface="GungSuh"/>
              </a:rPr>
              <a:t>Castle</a:t>
            </a:r>
            <a:r>
              <a:rPr lang="fi-FI" dirty="0"/>
              <a:t/>
            </a:r>
            <a:br>
              <a:rPr lang="fi-FI" dirty="0"/>
            </a:br>
            <a:r>
              <a:rPr lang="fi-FI" dirty="0" err="1">
                <a:solidFill>
                  <a:srgbClr val="000000"/>
                </a:solidFill>
                <a:latin typeface="GungSuh"/>
              </a:rPr>
              <a:t>defense</a:t>
            </a:r>
            <a:endParaRPr lang="fi-FI" dirty="0">
              <a:solidFill>
                <a:srgbClr val="000000"/>
              </a:solidFill>
              <a:latin typeface="GungSuh"/>
            </a:endParaRPr>
          </a:p>
        </p:txBody>
      </p:sp>
      <p:sp>
        <p:nvSpPr>
          <p:cNvPr id="3" name="Alaotsikko 2"/>
          <p:cNvSpPr>
            <a:spLocks noGrp="1"/>
          </p:cNvSpPr>
          <p:nvPr>
            <p:ph type="subTitle" idx="1"/>
          </p:nvPr>
        </p:nvSpPr>
        <p:spPr>
          <a:xfrm>
            <a:off x="-4950139" y="6041353"/>
            <a:ext cx="100012" cy="72959"/>
          </a:xfrm>
        </p:spPr>
        <p:txBody>
          <a:bodyPr vert="horz" lIns="91440" tIns="45720" rIns="91440" bIns="45720" rtlCol="0" anchor="t">
            <a:normAutofit fontScale="25000" lnSpcReduction="20000"/>
          </a:bodyPr>
          <a:lstStyle/>
          <a:p>
            <a:endParaRPr lang="fi-FI" dirty="0"/>
          </a:p>
        </p:txBody>
      </p:sp>
      <p:pic>
        <p:nvPicPr>
          <p:cNvPr id="4" name="Kuva 3" descr="Kuvia padilta 284.JPG"/>
          <p:cNvPicPr>
            <a:picLocks noChangeAspect="1"/>
          </p:cNvPicPr>
          <p:nvPr/>
        </p:nvPicPr>
        <p:blipFill>
          <a:blip r:embed="rId3"/>
          <a:stretch>
            <a:fillRect/>
          </a:stretch>
        </p:blipFill>
        <p:spPr>
          <a:xfrm>
            <a:off x="3525935" y="2209922"/>
            <a:ext cx="5685438" cy="4240691"/>
          </a:xfrm>
          <a:prstGeom prst="rect">
            <a:avLst/>
          </a:prstGeom>
        </p:spPr>
      </p:pic>
    </p:spTree>
    <p:extLst>
      <p:ext uri="{BB962C8B-B14F-4D97-AF65-F5344CB8AC3E}">
        <p14:creationId xmlns:p14="http://schemas.microsoft.com/office/powerpoint/2010/main" val="324479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1543" y="457200"/>
            <a:ext cx="4580482" cy="938213"/>
          </a:xfrm>
        </p:spPr>
        <p:txBody>
          <a:bodyPr>
            <a:normAutofit fontScale="90000"/>
          </a:bodyPr>
          <a:lstStyle/>
          <a:p>
            <a:r>
              <a:rPr lang="fi-FI" dirty="0"/>
              <a:t>Häme </a:t>
            </a:r>
            <a:r>
              <a:rPr lang="fi-FI" dirty="0" err="1"/>
              <a:t>Castles</a:t>
            </a:r>
            <a:r>
              <a:rPr lang="fi-FI" dirty="0"/>
              <a:t> </a:t>
            </a:r>
            <a:r>
              <a:rPr lang="fi-FI" dirty="0" err="1"/>
              <a:t>wars</a:t>
            </a:r>
            <a:r>
              <a:rPr lang="fi-FI" dirty="0"/>
              <a:t> and defenses</a:t>
            </a:r>
          </a:p>
        </p:txBody>
      </p:sp>
      <p:pic>
        <p:nvPicPr>
          <p:cNvPr id="5" name="Kuvan paikkamerkki 4" descr="SAM_1909 (1).JPG"/>
          <p:cNvPicPr>
            <a:picLocks noGrp="1" noChangeAspect="1"/>
          </p:cNvPicPr>
          <p:nvPr>
            <p:ph type="pic" idx="1"/>
          </p:nvPr>
        </p:nvPicPr>
        <p:blipFill>
          <a:blip r:embed="rId3"/>
          <a:srcRect l="15798" r="15798"/>
          <a:stretch>
            <a:fillRect/>
          </a:stretch>
        </p:blipFill>
        <p:spPr>
          <a:xfrm>
            <a:off x="6916738" y="1660525"/>
            <a:ext cx="4438650" cy="4325938"/>
          </a:xfrm>
        </p:spPr>
      </p:pic>
      <p:sp>
        <p:nvSpPr>
          <p:cNvPr id="4" name="Tekstin paikkamerkki 3"/>
          <p:cNvSpPr>
            <a:spLocks noGrp="1"/>
          </p:cNvSpPr>
          <p:nvPr>
            <p:ph type="body" sz="half" idx="2"/>
          </p:nvPr>
        </p:nvSpPr>
        <p:spPr>
          <a:xfrm>
            <a:off x="204788" y="1692275"/>
            <a:ext cx="6413500" cy="4298171"/>
          </a:xfrm>
        </p:spPr>
        <p:txBody>
          <a:bodyPr vert="horz" lIns="91440" tIns="45720" rIns="91440" bIns="45720" rtlCol="0" anchor="t">
            <a:normAutofit/>
          </a:bodyPr>
          <a:lstStyle/>
          <a:p>
            <a:r>
              <a:rPr lang="fi-FI" sz="2400" dirty="0"/>
              <a:t>Inside </a:t>
            </a:r>
            <a:r>
              <a:rPr lang="fi-FI" sz="2400" dirty="0" err="1"/>
              <a:t>the</a:t>
            </a:r>
            <a:r>
              <a:rPr lang="fi-FI" sz="2400" dirty="0"/>
              <a:t> </a:t>
            </a:r>
            <a:r>
              <a:rPr lang="fi-FI" sz="2400" dirty="0" err="1"/>
              <a:t>castle</a:t>
            </a:r>
            <a:r>
              <a:rPr lang="fi-FI" sz="2400" dirty="0"/>
              <a:t> </a:t>
            </a:r>
            <a:r>
              <a:rPr lang="fi-FI" sz="2400" dirty="0" err="1"/>
              <a:t>was</a:t>
            </a:r>
            <a:r>
              <a:rPr lang="fi-FI" sz="2400" dirty="0"/>
              <a:t> a </a:t>
            </a:r>
            <a:r>
              <a:rPr lang="fi-FI" sz="2400" dirty="0" err="1"/>
              <a:t>well</a:t>
            </a:r>
            <a:r>
              <a:rPr lang="fi-FI" sz="2400" dirty="0"/>
              <a:t> </a:t>
            </a:r>
            <a:r>
              <a:rPr lang="fi-FI" sz="2400" dirty="0" err="1"/>
              <a:t>because</a:t>
            </a:r>
            <a:r>
              <a:rPr lang="fi-FI" sz="2400" dirty="0"/>
              <a:t> in </a:t>
            </a:r>
            <a:r>
              <a:rPr lang="fi-FI" sz="2400" dirty="0" err="1"/>
              <a:t>wars</a:t>
            </a:r>
            <a:r>
              <a:rPr lang="fi-FI" sz="2400" dirty="0"/>
              <a:t> </a:t>
            </a:r>
            <a:r>
              <a:rPr lang="fi-FI" sz="2400" dirty="0" err="1"/>
              <a:t>you</a:t>
            </a:r>
            <a:r>
              <a:rPr lang="fi-FI" sz="2400" dirty="0"/>
              <a:t> </a:t>
            </a:r>
            <a:r>
              <a:rPr lang="fi-FI" sz="2400" dirty="0" err="1"/>
              <a:t>canno't</a:t>
            </a:r>
            <a:r>
              <a:rPr lang="fi-FI" sz="2400" dirty="0"/>
              <a:t> go outside to </a:t>
            </a:r>
            <a:r>
              <a:rPr lang="fi-FI" sz="2400" dirty="0" err="1"/>
              <a:t>get</a:t>
            </a:r>
            <a:r>
              <a:rPr lang="fi-FI" sz="2400" dirty="0"/>
              <a:t> </a:t>
            </a:r>
            <a:r>
              <a:rPr lang="fi-FI" sz="2400" dirty="0" err="1"/>
              <a:t>water</a:t>
            </a:r>
            <a:r>
              <a:rPr lang="fi-FI" sz="2400" dirty="0"/>
              <a:t>.</a:t>
            </a:r>
          </a:p>
          <a:p>
            <a:r>
              <a:rPr lang="fi-FI" sz="2400"/>
              <a:t>Medieval</a:t>
            </a:r>
            <a:r>
              <a:rPr lang="fi-FI" sz="2400" dirty="0"/>
              <a:t> </a:t>
            </a:r>
            <a:r>
              <a:rPr lang="fi-FI" sz="2400" dirty="0" err="1"/>
              <a:t>armor</a:t>
            </a:r>
            <a:r>
              <a:rPr lang="fi-FI" sz="2400" dirty="0"/>
              <a:t> in </a:t>
            </a:r>
            <a:r>
              <a:rPr lang="fi-FI" sz="2400" dirty="0" err="1"/>
              <a:t>wars</a:t>
            </a:r>
            <a:r>
              <a:rPr lang="fi-FI" sz="2400" dirty="0"/>
              <a:t> </a:t>
            </a:r>
            <a:r>
              <a:rPr lang="fi-FI" sz="2400" dirty="0" err="1"/>
              <a:t>was</a:t>
            </a:r>
            <a:r>
              <a:rPr lang="fi-FI" sz="2400" dirty="0"/>
              <a:t> </a:t>
            </a:r>
            <a:r>
              <a:rPr lang="fi-FI" sz="2400" dirty="0" err="1"/>
              <a:t>chain</a:t>
            </a:r>
            <a:r>
              <a:rPr lang="fi-FI" sz="2400" dirty="0"/>
              <a:t> </a:t>
            </a:r>
            <a:r>
              <a:rPr lang="fi-FI" sz="2400" dirty="0" err="1"/>
              <a:t>armor</a:t>
            </a:r>
            <a:r>
              <a:rPr lang="fi-FI" sz="2400" dirty="0"/>
              <a:t>.</a:t>
            </a:r>
          </a:p>
          <a:p>
            <a:endParaRPr lang="fi-FI" sz="2400" dirty="0"/>
          </a:p>
          <a:p>
            <a:r>
              <a:rPr lang="fi-FI" sz="2400" dirty="0"/>
              <a:t>In </a:t>
            </a:r>
            <a:r>
              <a:rPr lang="fi-FI" sz="2400" dirty="0" err="1"/>
              <a:t>the</a:t>
            </a:r>
            <a:r>
              <a:rPr lang="fi-FI" sz="2400" dirty="0"/>
              <a:t> </a:t>
            </a:r>
            <a:r>
              <a:rPr lang="fi-FI" sz="2400" dirty="0" err="1"/>
              <a:t>castle</a:t>
            </a:r>
            <a:r>
              <a:rPr lang="fi-FI" sz="2400" dirty="0"/>
              <a:t> </a:t>
            </a:r>
            <a:r>
              <a:rPr lang="fi-FI" sz="2400" dirty="0" err="1"/>
              <a:t>there</a:t>
            </a:r>
            <a:r>
              <a:rPr lang="fi-FI" sz="2400" dirty="0"/>
              <a:t> is a </a:t>
            </a:r>
            <a:r>
              <a:rPr lang="fi-FI" sz="2400" dirty="0" err="1"/>
              <a:t>cannon</a:t>
            </a:r>
            <a:r>
              <a:rPr lang="fi-FI" sz="2400" dirty="0"/>
              <a:t> </a:t>
            </a:r>
            <a:r>
              <a:rPr lang="fi-FI" sz="2400" dirty="0" err="1"/>
              <a:t>tower</a:t>
            </a:r>
            <a:r>
              <a:rPr lang="fi-FI" sz="2400" dirty="0"/>
              <a:t> </a:t>
            </a:r>
            <a:r>
              <a:rPr lang="fi-FI" sz="2400" dirty="0" err="1"/>
              <a:t>that</a:t>
            </a:r>
            <a:r>
              <a:rPr lang="fi-FI" sz="2400" dirty="0"/>
              <a:t> is </a:t>
            </a:r>
            <a:r>
              <a:rPr lang="fi-FI" sz="2400" dirty="0" err="1"/>
              <a:t>rounded</a:t>
            </a:r>
            <a:r>
              <a:rPr lang="fi-FI" sz="2400" dirty="0"/>
              <a:t>. It </a:t>
            </a:r>
            <a:r>
              <a:rPr lang="fi-FI" sz="2400" dirty="0" err="1"/>
              <a:t>was</a:t>
            </a:r>
            <a:r>
              <a:rPr lang="fi-FI" sz="2400" dirty="0"/>
              <a:t> </a:t>
            </a:r>
            <a:r>
              <a:rPr lang="fi-FI" sz="2400" dirty="0" err="1"/>
              <a:t>good</a:t>
            </a:r>
            <a:r>
              <a:rPr lang="fi-FI" sz="2400" dirty="0"/>
              <a:t> for </a:t>
            </a:r>
            <a:r>
              <a:rPr lang="fi-FI" sz="2400" dirty="0" err="1"/>
              <a:t>defending</a:t>
            </a:r>
            <a:r>
              <a:rPr lang="fi-FI" sz="2400" dirty="0"/>
              <a:t> </a:t>
            </a:r>
            <a:r>
              <a:rPr lang="fi-FI" sz="2400" dirty="0" err="1"/>
              <a:t>the</a:t>
            </a:r>
            <a:r>
              <a:rPr lang="fi-FI" sz="2400" dirty="0"/>
              <a:t> </a:t>
            </a:r>
            <a:r>
              <a:rPr lang="fi-FI" sz="2400" dirty="0" err="1"/>
              <a:t>castle</a:t>
            </a:r>
            <a:r>
              <a:rPr lang="fi-FI" sz="2400" dirty="0"/>
              <a:t>.</a:t>
            </a:r>
          </a:p>
          <a:p>
            <a:endParaRPr lang="fi-FI" sz="2400" dirty="0"/>
          </a:p>
          <a:p>
            <a:r>
              <a:rPr lang="fi-FI" dirty="0"/>
              <a:t> </a:t>
            </a:r>
          </a:p>
        </p:txBody>
      </p:sp>
    </p:spTree>
    <p:extLst>
      <p:ext uri="{BB962C8B-B14F-4D97-AF65-F5344CB8AC3E}">
        <p14:creationId xmlns:p14="http://schemas.microsoft.com/office/powerpoint/2010/main" val="662009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p:cNvSpPr txBox="1"/>
          <p:nvPr/>
        </p:nvSpPr>
        <p:spPr>
          <a:xfrm>
            <a:off x="126874" y="716972"/>
            <a:ext cx="11506200" cy="1569660"/>
          </a:xfrm>
          <a:prstGeom prst="rect">
            <a:avLst/>
          </a:prstGeom>
        </p:spPr>
        <p:txBody>
          <a:bodyPr rtlCol="0">
            <a:spAutoFit/>
          </a:bodyPr>
          <a:lstStyle/>
          <a:p>
            <a:pPr algn="ctr"/>
            <a:r>
              <a:rPr lang="fi-FI" sz="3200" dirty="0">
                <a:solidFill>
                  <a:prstClr val="white"/>
                </a:solidFill>
                <a:latin typeface="GungSuh"/>
              </a:rPr>
              <a:t>Häme </a:t>
            </a:r>
            <a:r>
              <a:rPr lang="fi-FI" sz="3200" dirty="0" err="1">
                <a:solidFill>
                  <a:prstClr val="white"/>
                </a:solidFill>
                <a:latin typeface="GungSuh"/>
              </a:rPr>
              <a:t>Castle</a:t>
            </a:r>
            <a:r>
              <a:rPr lang="fi-FI" sz="3200" dirty="0">
                <a:solidFill>
                  <a:prstClr val="white"/>
                </a:solidFill>
                <a:latin typeface="GungSuh"/>
              </a:rPr>
              <a:t> </a:t>
            </a:r>
            <a:r>
              <a:rPr lang="fi-FI" sz="3200" dirty="0" err="1">
                <a:solidFill>
                  <a:prstClr val="white"/>
                </a:solidFill>
                <a:latin typeface="GungSuh"/>
              </a:rPr>
              <a:t>has</a:t>
            </a:r>
            <a:r>
              <a:rPr lang="fi-FI" sz="3200" dirty="0">
                <a:solidFill>
                  <a:prstClr val="white"/>
                </a:solidFill>
                <a:latin typeface="GungSuh"/>
              </a:rPr>
              <a:t> a </a:t>
            </a:r>
            <a:r>
              <a:rPr lang="fi-FI" sz="3200" dirty="0" err="1">
                <a:solidFill>
                  <a:prstClr val="white"/>
                </a:solidFill>
                <a:latin typeface="GungSuh"/>
              </a:rPr>
              <a:t>turret</a:t>
            </a:r>
            <a:r>
              <a:rPr lang="fi-FI" sz="3200" dirty="0">
                <a:solidFill>
                  <a:prstClr val="white"/>
                </a:solidFill>
                <a:latin typeface="GungSuh"/>
              </a:rPr>
              <a:t>. </a:t>
            </a:r>
            <a:r>
              <a:rPr lang="fi-FI" sz="3200" dirty="0" err="1">
                <a:solidFill>
                  <a:prstClr val="white"/>
                </a:solidFill>
                <a:latin typeface="GungSuh"/>
              </a:rPr>
              <a:t>Attacks</a:t>
            </a:r>
            <a:r>
              <a:rPr lang="fi-FI" sz="3200" dirty="0">
                <a:solidFill>
                  <a:prstClr val="white"/>
                </a:solidFill>
                <a:latin typeface="GungSuh"/>
              </a:rPr>
              <a:t> </a:t>
            </a:r>
            <a:r>
              <a:rPr lang="fi-FI" sz="3200" dirty="0" err="1">
                <a:solidFill>
                  <a:prstClr val="white"/>
                </a:solidFill>
                <a:latin typeface="GungSuh"/>
              </a:rPr>
              <a:t>came</a:t>
            </a:r>
            <a:r>
              <a:rPr lang="fi-FI" sz="3200" dirty="0">
                <a:solidFill>
                  <a:prstClr val="white"/>
                </a:solidFill>
                <a:latin typeface="GungSuh"/>
              </a:rPr>
              <a:t> </a:t>
            </a:r>
            <a:r>
              <a:rPr lang="fi-FI" sz="3200" dirty="0" err="1">
                <a:solidFill>
                  <a:prstClr val="white"/>
                </a:solidFill>
                <a:latin typeface="GungSuh"/>
              </a:rPr>
              <a:t>from</a:t>
            </a:r>
            <a:r>
              <a:rPr lang="fi-FI" sz="3200" dirty="0">
                <a:solidFill>
                  <a:prstClr val="white"/>
                </a:solidFill>
                <a:latin typeface="GungSuh"/>
              </a:rPr>
              <a:t> </a:t>
            </a:r>
            <a:r>
              <a:rPr lang="fi-FI" sz="3200" dirty="0" err="1">
                <a:solidFill>
                  <a:prstClr val="white"/>
                </a:solidFill>
                <a:latin typeface="GungSuh"/>
              </a:rPr>
              <a:t>Russia</a:t>
            </a:r>
            <a:r>
              <a:rPr lang="fi-FI" sz="3200" dirty="0">
                <a:solidFill>
                  <a:prstClr val="white"/>
                </a:solidFill>
                <a:latin typeface="GungSuh"/>
              </a:rPr>
              <a:t> and </a:t>
            </a:r>
            <a:r>
              <a:rPr lang="fi-FI" sz="3200" dirty="0" err="1">
                <a:solidFill>
                  <a:prstClr val="white"/>
                </a:solidFill>
                <a:latin typeface="GungSuh"/>
              </a:rPr>
              <a:t>Sweden</a:t>
            </a:r>
            <a:r>
              <a:rPr lang="fi-FI" sz="3200" dirty="0">
                <a:solidFill>
                  <a:prstClr val="white"/>
                </a:solidFill>
                <a:latin typeface="GungSuh"/>
              </a:rPr>
              <a:t>. </a:t>
            </a:r>
            <a:r>
              <a:rPr lang="fi-FI" sz="3200" dirty="0" err="1">
                <a:solidFill>
                  <a:prstClr val="white"/>
                </a:solidFill>
                <a:latin typeface="GungSuh"/>
              </a:rPr>
              <a:t>They</a:t>
            </a:r>
            <a:r>
              <a:rPr lang="fi-FI" sz="3200" dirty="0">
                <a:solidFill>
                  <a:prstClr val="white"/>
                </a:solidFill>
                <a:latin typeface="GungSuh"/>
              </a:rPr>
              <a:t> </a:t>
            </a:r>
            <a:r>
              <a:rPr lang="fi-FI" sz="3200" dirty="0" err="1">
                <a:solidFill>
                  <a:prstClr val="white"/>
                </a:solidFill>
                <a:latin typeface="GungSuh"/>
              </a:rPr>
              <a:t>won</a:t>
            </a:r>
            <a:r>
              <a:rPr lang="fi-FI" sz="3200" dirty="0">
                <a:solidFill>
                  <a:prstClr val="white"/>
                </a:solidFill>
                <a:latin typeface="GungSuh"/>
              </a:rPr>
              <a:t> </a:t>
            </a:r>
            <a:r>
              <a:rPr lang="fi-FI" sz="3200" dirty="0" err="1">
                <a:solidFill>
                  <a:prstClr val="white"/>
                </a:solidFill>
                <a:latin typeface="GungSuh"/>
              </a:rPr>
              <a:t>one</a:t>
            </a:r>
            <a:r>
              <a:rPr lang="fi-FI" sz="3200" dirty="0">
                <a:solidFill>
                  <a:prstClr val="white"/>
                </a:solidFill>
                <a:latin typeface="GungSuh"/>
              </a:rPr>
              <a:t> </a:t>
            </a:r>
            <a:r>
              <a:rPr lang="fi-FI" sz="3200" dirty="0" err="1">
                <a:solidFill>
                  <a:prstClr val="white"/>
                </a:solidFill>
                <a:latin typeface="GungSuh"/>
              </a:rPr>
              <a:t>battle</a:t>
            </a:r>
            <a:r>
              <a:rPr lang="fi-FI" sz="3200" dirty="0">
                <a:solidFill>
                  <a:prstClr val="white"/>
                </a:solidFill>
                <a:latin typeface="GungSuh"/>
              </a:rPr>
              <a:t>. </a:t>
            </a:r>
            <a:r>
              <a:rPr lang="fi-FI" sz="3200" dirty="0" err="1">
                <a:solidFill>
                  <a:prstClr val="white"/>
                </a:solidFill>
                <a:latin typeface="GungSuh"/>
              </a:rPr>
              <a:t>Other</a:t>
            </a:r>
            <a:r>
              <a:rPr lang="fi-FI" sz="3200" dirty="0">
                <a:solidFill>
                  <a:prstClr val="white"/>
                </a:solidFill>
                <a:latin typeface="GungSuh"/>
              </a:rPr>
              <a:t> </a:t>
            </a:r>
            <a:r>
              <a:rPr lang="fi-FI" sz="3200" dirty="0" err="1">
                <a:solidFill>
                  <a:prstClr val="white"/>
                </a:solidFill>
                <a:latin typeface="GungSuh"/>
              </a:rPr>
              <a:t>battles</a:t>
            </a:r>
            <a:r>
              <a:rPr lang="fi-FI" sz="3200" dirty="0">
                <a:solidFill>
                  <a:prstClr val="white"/>
                </a:solidFill>
                <a:latin typeface="GungSuh"/>
              </a:rPr>
              <a:t> </a:t>
            </a:r>
            <a:r>
              <a:rPr lang="fi-FI" sz="3200" dirty="0" err="1">
                <a:solidFill>
                  <a:prstClr val="white"/>
                </a:solidFill>
                <a:latin typeface="GungSuh"/>
              </a:rPr>
              <a:t>they</a:t>
            </a:r>
            <a:r>
              <a:rPr lang="fi-FI" sz="3200" dirty="0">
                <a:solidFill>
                  <a:prstClr val="white"/>
                </a:solidFill>
                <a:latin typeface="GungSuh"/>
              </a:rPr>
              <a:t> </a:t>
            </a:r>
            <a:r>
              <a:rPr lang="fi-FI" sz="3200" dirty="0" err="1">
                <a:solidFill>
                  <a:prstClr val="white"/>
                </a:solidFill>
                <a:latin typeface="GungSuh"/>
              </a:rPr>
              <a:t>gave</a:t>
            </a:r>
            <a:r>
              <a:rPr lang="fi-FI" sz="3200" dirty="0">
                <a:solidFill>
                  <a:prstClr val="white"/>
                </a:solidFill>
                <a:latin typeface="GungSuh"/>
              </a:rPr>
              <a:t> </a:t>
            </a:r>
            <a:r>
              <a:rPr lang="fi-FI" sz="3200" dirty="0" err="1">
                <a:solidFill>
                  <a:prstClr val="white"/>
                </a:solidFill>
                <a:latin typeface="GungSuh"/>
              </a:rPr>
              <a:t>up</a:t>
            </a:r>
            <a:r>
              <a:rPr lang="fi-FI" sz="3200" dirty="0">
                <a:solidFill>
                  <a:prstClr val="white"/>
                </a:solidFill>
                <a:latin typeface="GungSuh"/>
              </a:rPr>
              <a:t>. </a:t>
            </a:r>
          </a:p>
        </p:txBody>
      </p:sp>
      <p:pic>
        <p:nvPicPr>
          <p:cNvPr id="3" name="Kuva 2" descr="Kuvia padilta 288.JPG"/>
          <p:cNvPicPr>
            <a:picLocks noChangeAspect="1"/>
          </p:cNvPicPr>
          <p:nvPr/>
        </p:nvPicPr>
        <p:blipFill>
          <a:blip r:embed="rId3"/>
          <a:stretch>
            <a:fillRect/>
          </a:stretch>
        </p:blipFill>
        <p:spPr>
          <a:xfrm>
            <a:off x="529235" y="2350861"/>
            <a:ext cx="5432574" cy="4090386"/>
          </a:xfrm>
          <a:prstGeom prst="rect">
            <a:avLst/>
          </a:prstGeom>
        </p:spPr>
      </p:pic>
      <p:sp>
        <p:nvSpPr>
          <p:cNvPr id="4" name="Tekstiruutu 3"/>
          <p:cNvSpPr txBox="1"/>
          <p:nvPr/>
        </p:nvSpPr>
        <p:spPr>
          <a:xfrm>
            <a:off x="6282205" y="5451230"/>
            <a:ext cx="2743200" cy="1077218"/>
          </a:xfrm>
          <a:prstGeom prst="rect">
            <a:avLst/>
          </a:prstGeom>
        </p:spPr>
        <p:txBody>
          <a:bodyPr rtlCol="0">
            <a:spAutoFit/>
          </a:bodyPr>
          <a:lstStyle/>
          <a:p>
            <a:pPr algn="ctr"/>
            <a:r>
              <a:rPr lang="fi-FI" sz="3200" dirty="0" err="1">
                <a:solidFill>
                  <a:prstClr val="white"/>
                </a:solidFill>
                <a:latin typeface="GungSuh"/>
              </a:rPr>
              <a:t>That</a:t>
            </a:r>
            <a:r>
              <a:rPr lang="fi-FI" sz="3200" dirty="0">
                <a:solidFill>
                  <a:prstClr val="white"/>
                </a:solidFill>
                <a:latin typeface="GungSuh"/>
              </a:rPr>
              <a:t> is a </a:t>
            </a:r>
            <a:r>
              <a:rPr lang="fi-FI" sz="3200" dirty="0" err="1">
                <a:solidFill>
                  <a:prstClr val="white"/>
                </a:solidFill>
                <a:latin typeface="GungSuh"/>
              </a:rPr>
              <a:t>turret</a:t>
            </a:r>
            <a:r>
              <a:rPr lang="fi-FI" sz="3200" dirty="0">
                <a:solidFill>
                  <a:prstClr val="white"/>
                </a:solidFill>
              </a:rPr>
              <a:t>.</a:t>
            </a:r>
          </a:p>
        </p:txBody>
      </p:sp>
      <p:sp>
        <p:nvSpPr>
          <p:cNvPr id="5" name="Nuoli vasemmalle 4"/>
          <p:cNvSpPr/>
          <p:nvPr/>
        </p:nvSpPr>
        <p:spPr>
          <a:xfrm>
            <a:off x="5677407" y="5859588"/>
            <a:ext cx="978408" cy="484632"/>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6" name="Suorakulmio 5"/>
          <p:cNvSpPr/>
          <p:nvPr/>
        </p:nvSpPr>
        <p:spPr>
          <a:xfrm>
            <a:off x="5974813" y="3244334"/>
            <a:ext cx="242374" cy="369332"/>
          </a:xfrm>
          <a:prstGeom prst="rect">
            <a:avLst/>
          </a:prstGeom>
        </p:spPr>
        <p:txBody>
          <a:bodyPr wrap="none">
            <a:spAutoFit/>
          </a:bodyPr>
          <a:lstStyle/>
          <a:p>
            <a:r>
              <a:rPr lang="fi-FI" b="0" i="0" dirty="0" smtClean="0">
                <a:solidFill>
                  <a:srgbClr val="000000"/>
                </a:solidFill>
                <a:effectLst/>
                <a:latin typeface="Times New Roman" panose="02020603050405020304" pitchFamily="18" charset="0"/>
              </a:rPr>
              <a:t> </a:t>
            </a:r>
            <a:endParaRPr lang="fi-FI" dirty="0"/>
          </a:p>
        </p:txBody>
      </p:sp>
      <p:sp>
        <p:nvSpPr>
          <p:cNvPr id="7" name="Suorakulmio 6"/>
          <p:cNvSpPr/>
          <p:nvPr/>
        </p:nvSpPr>
        <p:spPr>
          <a:xfrm>
            <a:off x="5974813" y="3244334"/>
            <a:ext cx="242374" cy="369332"/>
          </a:xfrm>
          <a:prstGeom prst="rect">
            <a:avLst/>
          </a:prstGeom>
        </p:spPr>
        <p:txBody>
          <a:bodyPr wrap="none">
            <a:spAutoFit/>
          </a:bodyPr>
          <a:lstStyle/>
          <a:p>
            <a:r>
              <a:rPr lang="fi-FI" b="0" i="0" dirty="0" smtClean="0">
                <a:solidFill>
                  <a:srgbClr val="000000"/>
                </a:solidFill>
                <a:effectLst/>
                <a:latin typeface="Times New Roman" panose="02020603050405020304" pitchFamily="18" charset="0"/>
              </a:rPr>
              <a:t> </a:t>
            </a:r>
            <a:endParaRPr lang="fi-FI" dirty="0"/>
          </a:p>
        </p:txBody>
      </p:sp>
    </p:spTree>
    <p:extLst>
      <p:ext uri="{BB962C8B-B14F-4D97-AF65-F5344CB8AC3E}">
        <p14:creationId xmlns:p14="http://schemas.microsoft.com/office/powerpoint/2010/main" val="3126471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059359" y="419130"/>
            <a:ext cx="2834730" cy="939800"/>
          </a:xfrm>
        </p:spPr>
        <p:txBody>
          <a:bodyPr>
            <a:normAutofit fontScale="90000"/>
          </a:bodyPr>
          <a:lstStyle/>
          <a:p>
            <a:r>
              <a:rPr lang="fi-FI" dirty="0"/>
              <a:t>Häme </a:t>
            </a:r>
            <a:r>
              <a:rPr lang="fi-FI" dirty="0" err="1"/>
              <a:t>Castle's</a:t>
            </a:r>
            <a:r>
              <a:rPr lang="fi-FI" dirty="0"/>
              <a:t> </a:t>
            </a:r>
            <a:r>
              <a:rPr lang="fi-FI" dirty="0" err="1"/>
              <a:t>cannon</a:t>
            </a:r>
            <a:r>
              <a:rPr lang="fi-FI" dirty="0"/>
              <a:t> </a:t>
            </a:r>
            <a:r>
              <a:rPr lang="fi-FI" dirty="0" err="1"/>
              <a:t>tower</a:t>
            </a:r>
            <a:endParaRPr lang="fi-FI" dirty="0"/>
          </a:p>
        </p:txBody>
      </p:sp>
      <p:pic>
        <p:nvPicPr>
          <p:cNvPr id="5" name="Kuvan paikkamerkki 4" descr="Kuvia padilta 319 (1).JPG"/>
          <p:cNvPicPr>
            <a:picLocks noGrp="1" noChangeAspect="1"/>
          </p:cNvPicPr>
          <p:nvPr>
            <p:ph type="pic" idx="1"/>
          </p:nvPr>
        </p:nvPicPr>
        <p:blipFill>
          <a:blip r:embed="rId3"/>
          <a:srcRect l="2704" r="2704"/>
          <a:stretch>
            <a:fillRect/>
          </a:stretch>
        </p:blipFill>
        <p:spPr>
          <a:xfrm>
            <a:off x="5383850" y="1360145"/>
            <a:ext cx="6172200" cy="4873625"/>
          </a:xfrm>
        </p:spPr>
      </p:pic>
      <p:sp>
        <p:nvSpPr>
          <p:cNvPr id="4" name="Tekstin paikkamerkki 3"/>
          <p:cNvSpPr>
            <a:spLocks noGrp="1"/>
          </p:cNvSpPr>
          <p:nvPr>
            <p:ph type="body" sz="half" idx="2"/>
          </p:nvPr>
        </p:nvSpPr>
        <p:spPr>
          <a:xfrm rot="-10800000" flipV="1">
            <a:off x="1228317" y="1277387"/>
            <a:ext cx="3859213" cy="4209746"/>
          </a:xfrm>
        </p:spPr>
        <p:txBody>
          <a:bodyPr vert="horz" lIns="91440" tIns="45720" rIns="91440" bIns="45720" rtlCol="0" anchor="t">
            <a:normAutofit/>
          </a:bodyPr>
          <a:lstStyle/>
          <a:p>
            <a:r>
              <a:rPr lang="fi-FI" sz="2000" dirty="0"/>
              <a:t>Häme </a:t>
            </a:r>
            <a:r>
              <a:rPr lang="fi-FI" sz="2000" dirty="0" err="1"/>
              <a:t>Castle's</a:t>
            </a:r>
            <a:r>
              <a:rPr lang="fi-FI" sz="2000" dirty="0"/>
              <a:t> </a:t>
            </a:r>
            <a:r>
              <a:rPr lang="fi-FI" sz="2000" dirty="0" err="1"/>
              <a:t>cannon</a:t>
            </a:r>
            <a:r>
              <a:rPr lang="fi-FI" sz="2000" dirty="0"/>
              <a:t> </a:t>
            </a:r>
            <a:r>
              <a:rPr lang="fi-FI" sz="2000" dirty="0" err="1"/>
              <a:t>tower</a:t>
            </a:r>
            <a:r>
              <a:rPr lang="fi-FI" sz="2000" dirty="0"/>
              <a:t> </a:t>
            </a:r>
            <a:r>
              <a:rPr lang="fi-FI" sz="2000" dirty="0" err="1"/>
              <a:t>was</a:t>
            </a:r>
            <a:r>
              <a:rPr lang="fi-FI" sz="2000" dirty="0"/>
              <a:t> </a:t>
            </a:r>
            <a:r>
              <a:rPr lang="fi-FI" sz="2000" dirty="0" err="1"/>
              <a:t>very</a:t>
            </a:r>
            <a:r>
              <a:rPr lang="fi-FI" sz="2000" dirty="0"/>
              <a:t> </a:t>
            </a:r>
            <a:r>
              <a:rPr lang="fi-FI" sz="2000" dirty="0" err="1"/>
              <a:t>good</a:t>
            </a:r>
            <a:r>
              <a:rPr lang="fi-FI" sz="2000" dirty="0"/>
              <a:t> </a:t>
            </a:r>
            <a:r>
              <a:rPr lang="fi-FI" sz="2000" dirty="0" err="1"/>
              <a:t>defensive</a:t>
            </a:r>
            <a:r>
              <a:rPr lang="fi-FI" sz="2000" dirty="0"/>
              <a:t> </a:t>
            </a:r>
            <a:r>
              <a:rPr lang="fi-FI" sz="2000" dirty="0" err="1"/>
              <a:t>tower</a:t>
            </a:r>
            <a:r>
              <a:rPr lang="fi-FI" sz="2000" dirty="0"/>
              <a:t> in </a:t>
            </a:r>
            <a:r>
              <a:rPr lang="fi-FI" sz="2000" dirty="0" err="1"/>
              <a:t>Middle</a:t>
            </a:r>
            <a:r>
              <a:rPr lang="fi-FI" sz="2000" dirty="0"/>
              <a:t> </a:t>
            </a:r>
            <a:r>
              <a:rPr lang="fi-FI" sz="2000" dirty="0" err="1"/>
              <a:t>Ages</a:t>
            </a:r>
            <a:r>
              <a:rPr lang="fi-FI" sz="2000" dirty="0"/>
              <a:t> </a:t>
            </a:r>
            <a:r>
              <a:rPr lang="fi-FI" sz="2000" dirty="0" err="1"/>
              <a:t>because</a:t>
            </a:r>
            <a:r>
              <a:rPr lang="fi-FI" sz="2000" dirty="0"/>
              <a:t> </a:t>
            </a:r>
            <a:r>
              <a:rPr lang="fi-FI" sz="2000" dirty="0" err="1"/>
              <a:t>cannons</a:t>
            </a:r>
            <a:r>
              <a:rPr lang="fi-FI" sz="2000" dirty="0"/>
              <a:t> </a:t>
            </a:r>
            <a:r>
              <a:rPr lang="fi-FI" sz="2000" dirty="0" err="1"/>
              <a:t>were</a:t>
            </a:r>
            <a:r>
              <a:rPr lang="fi-FI" sz="2000" dirty="0"/>
              <a:t> </a:t>
            </a:r>
            <a:r>
              <a:rPr lang="fi-FI" sz="2000" dirty="0" err="1"/>
              <a:t>able</a:t>
            </a:r>
            <a:r>
              <a:rPr lang="fi-FI" sz="2000" dirty="0"/>
              <a:t> to </a:t>
            </a:r>
            <a:r>
              <a:rPr lang="fi-FI" sz="2000" dirty="0" err="1"/>
              <a:t>shoot</a:t>
            </a:r>
            <a:r>
              <a:rPr lang="fi-FI" sz="2000" dirty="0"/>
              <a:t> in </a:t>
            </a:r>
            <a:r>
              <a:rPr lang="fi-FI" sz="2000" dirty="0" err="1"/>
              <a:t>good</a:t>
            </a:r>
            <a:r>
              <a:rPr lang="fi-FI" sz="2000" dirty="0"/>
              <a:t> </a:t>
            </a:r>
            <a:r>
              <a:rPr lang="fi-FI" sz="2000" dirty="0" err="1"/>
              <a:t>range</a:t>
            </a:r>
            <a:r>
              <a:rPr lang="fi-FI" sz="2000" dirty="0"/>
              <a:t>, </a:t>
            </a:r>
            <a:r>
              <a:rPr lang="fi-FI" sz="2000" dirty="0" err="1"/>
              <a:t>but</a:t>
            </a:r>
            <a:r>
              <a:rPr lang="fi-FI" sz="2000" dirty="0"/>
              <a:t> it </a:t>
            </a:r>
            <a:r>
              <a:rPr lang="fi-FI" sz="2000" dirty="0" err="1"/>
              <a:t>was</a:t>
            </a:r>
            <a:r>
              <a:rPr lang="fi-FI" sz="2000" dirty="0"/>
              <a:t> </a:t>
            </a:r>
            <a:r>
              <a:rPr lang="fi-FI" sz="2000" dirty="0" err="1"/>
              <a:t>hard</a:t>
            </a:r>
            <a:r>
              <a:rPr lang="fi-FI" sz="2000" dirty="0"/>
              <a:t> to </a:t>
            </a:r>
            <a:r>
              <a:rPr lang="fi-FI" sz="2000" dirty="0" err="1"/>
              <a:t>hit</a:t>
            </a:r>
            <a:r>
              <a:rPr lang="fi-FI" sz="2000" dirty="0"/>
              <a:t> </a:t>
            </a:r>
            <a:r>
              <a:rPr lang="fi-FI" sz="2000" dirty="0" err="1"/>
              <a:t>the</a:t>
            </a:r>
            <a:r>
              <a:rPr lang="fi-FI" sz="2000" dirty="0"/>
              <a:t> </a:t>
            </a:r>
            <a:r>
              <a:rPr lang="fi-FI" sz="2000" dirty="0" err="1"/>
              <a:t>cannons</a:t>
            </a:r>
            <a:r>
              <a:rPr lang="fi-FI" sz="2000" dirty="0"/>
              <a:t>. </a:t>
            </a:r>
            <a:r>
              <a:rPr lang="fi-FI" sz="2000" dirty="0" err="1"/>
              <a:t>But</a:t>
            </a:r>
            <a:r>
              <a:rPr lang="fi-FI" sz="2000" dirty="0"/>
              <a:t> </a:t>
            </a:r>
            <a:r>
              <a:rPr lang="fi-FI" sz="2000" dirty="0" err="1"/>
              <a:t>now</a:t>
            </a:r>
            <a:r>
              <a:rPr lang="fi-FI" sz="2000" dirty="0"/>
              <a:t> </a:t>
            </a:r>
            <a:r>
              <a:rPr lang="fi-FI" sz="2000" dirty="0" err="1"/>
              <a:t>the</a:t>
            </a:r>
            <a:r>
              <a:rPr lang="fi-FI" sz="2000" dirty="0"/>
              <a:t> </a:t>
            </a:r>
            <a:r>
              <a:rPr lang="fi-FI" sz="2000" dirty="0" err="1"/>
              <a:t>towers</a:t>
            </a:r>
            <a:r>
              <a:rPr lang="fi-FI" sz="2000" dirty="0"/>
              <a:t> </a:t>
            </a:r>
            <a:r>
              <a:rPr lang="fi-FI" sz="2000" dirty="0" err="1"/>
              <a:t>are</a:t>
            </a:r>
            <a:r>
              <a:rPr lang="fi-FI" sz="2000" dirty="0"/>
              <a:t> </a:t>
            </a:r>
            <a:r>
              <a:rPr lang="fi-FI" sz="2000" dirty="0" err="1"/>
              <a:t>emtpty</a:t>
            </a:r>
            <a:r>
              <a:rPr lang="fi-FI" sz="2000" dirty="0"/>
              <a:t> and </a:t>
            </a:r>
            <a:r>
              <a:rPr lang="fi-FI" sz="2000" dirty="0" err="1"/>
              <a:t>there</a:t>
            </a:r>
            <a:r>
              <a:rPr lang="fi-FI" sz="2000" dirty="0"/>
              <a:t> is no </a:t>
            </a:r>
            <a:r>
              <a:rPr lang="fi-FI" sz="2000" dirty="0" err="1"/>
              <a:t>wars</a:t>
            </a:r>
            <a:r>
              <a:rPr lang="fi-FI" sz="2000" dirty="0"/>
              <a:t> </a:t>
            </a:r>
            <a:r>
              <a:rPr lang="fi-FI" sz="2000" dirty="0" err="1"/>
              <a:t>luckily</a:t>
            </a:r>
            <a:endParaRPr lang="fi-FI" sz="2000" dirty="0"/>
          </a:p>
          <a:p>
            <a:r>
              <a:rPr lang="fi-FI" sz="9600" dirty="0"/>
              <a:t> </a:t>
            </a:r>
          </a:p>
        </p:txBody>
      </p:sp>
    </p:spTree>
    <p:extLst>
      <p:ext uri="{BB962C8B-B14F-4D97-AF65-F5344CB8AC3E}">
        <p14:creationId xmlns:p14="http://schemas.microsoft.com/office/powerpoint/2010/main" val="1811797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41413" y="365125"/>
            <a:ext cx="10046245" cy="1185863"/>
          </a:xfrm>
        </p:spPr>
        <p:txBody>
          <a:bodyPr/>
          <a:lstStyle/>
          <a:p>
            <a:r>
              <a:rPr lang="fi-FI" dirty="0"/>
              <a:t>                                   </a:t>
            </a:r>
            <a:r>
              <a:rPr lang="fi-FI" dirty="0" err="1"/>
              <a:t>Medieval</a:t>
            </a:r>
            <a:r>
              <a:rPr lang="fi-FI" dirty="0"/>
              <a:t> </a:t>
            </a:r>
            <a:r>
              <a:rPr lang="fi-FI" dirty="0" err="1"/>
              <a:t>time</a:t>
            </a:r>
            <a:r>
              <a:rPr lang="fi-FI" dirty="0"/>
              <a:t> </a:t>
            </a:r>
          </a:p>
        </p:txBody>
      </p:sp>
      <p:pic>
        <p:nvPicPr>
          <p:cNvPr id="6" name="Kuvan paikkamerkki 5" descr="SAM_1910.JPG"/>
          <p:cNvPicPr>
            <a:picLocks noGrp="1" noChangeAspect="1"/>
          </p:cNvPicPr>
          <p:nvPr>
            <p:ph type="pic" idx="1"/>
          </p:nvPr>
        </p:nvPicPr>
        <p:blipFill>
          <a:blip r:embed="rId3"/>
          <a:srcRect l="14054" r="14054"/>
          <a:stretch>
            <a:fillRect/>
          </a:stretch>
        </p:blipFill>
        <p:spPr>
          <a:xfrm>
            <a:off x="6054725" y="2274888"/>
            <a:ext cx="5165725" cy="4010607"/>
          </a:xfrm>
        </p:spPr>
      </p:pic>
      <p:sp>
        <p:nvSpPr>
          <p:cNvPr id="5" name="Tekstin paikkamerkki 4"/>
          <p:cNvSpPr>
            <a:spLocks noGrp="1"/>
          </p:cNvSpPr>
          <p:nvPr>
            <p:ph type="body" sz="half" idx="2"/>
          </p:nvPr>
        </p:nvSpPr>
        <p:spPr>
          <a:xfrm>
            <a:off x="1141413" y="2773363"/>
            <a:ext cx="3725127" cy="3524250"/>
          </a:xfrm>
        </p:spPr>
        <p:txBody>
          <a:bodyPr>
            <a:normAutofit fontScale="92500" lnSpcReduction="20000"/>
          </a:bodyPr>
          <a:lstStyle/>
          <a:p>
            <a:r>
              <a:rPr lang="fi-FI" sz="2400" dirty="0"/>
              <a:t> </a:t>
            </a:r>
          </a:p>
          <a:p>
            <a:endParaRPr lang="fi-FI" dirty="0"/>
          </a:p>
          <a:p>
            <a:r>
              <a:rPr lang="fi-FI" sz="2400" dirty="0" err="1"/>
              <a:t>Medieval</a:t>
            </a:r>
            <a:r>
              <a:rPr lang="fi-FI" sz="2400" dirty="0"/>
              <a:t> money </a:t>
            </a:r>
            <a:r>
              <a:rPr lang="fi-FI" sz="2400" dirty="0" err="1"/>
              <a:t>was</a:t>
            </a:r>
            <a:r>
              <a:rPr lang="fi-FI" sz="2400" dirty="0"/>
              <a:t> markka.</a:t>
            </a:r>
          </a:p>
          <a:p>
            <a:endParaRPr lang="fi-FI" dirty="0"/>
          </a:p>
          <a:p>
            <a:r>
              <a:rPr lang="fi-FI" sz="2400" dirty="0"/>
              <a:t>In </a:t>
            </a:r>
            <a:r>
              <a:rPr lang="fi-FI" sz="2400" dirty="0" err="1"/>
              <a:t>Medieval</a:t>
            </a:r>
            <a:r>
              <a:rPr lang="fi-FI" sz="2400" dirty="0"/>
              <a:t> </a:t>
            </a:r>
            <a:r>
              <a:rPr lang="fi-FI" sz="2400" dirty="0" err="1"/>
              <a:t>time</a:t>
            </a:r>
            <a:r>
              <a:rPr lang="fi-FI" sz="2400" dirty="0"/>
              <a:t> </a:t>
            </a:r>
            <a:r>
              <a:rPr lang="fi-FI" sz="2400" dirty="0" err="1"/>
              <a:t>some</a:t>
            </a:r>
            <a:r>
              <a:rPr lang="fi-FI" sz="2400" dirty="0"/>
              <a:t> </a:t>
            </a:r>
            <a:r>
              <a:rPr lang="fi-FI" sz="2400" dirty="0" err="1" smtClean="0"/>
              <a:t>people</a:t>
            </a:r>
            <a:r>
              <a:rPr lang="fi-FI" sz="2400" dirty="0" smtClean="0"/>
              <a:t> </a:t>
            </a:r>
            <a:r>
              <a:rPr lang="fi-FI" sz="2400" dirty="0" err="1" smtClean="0"/>
              <a:t>were</a:t>
            </a:r>
            <a:r>
              <a:rPr lang="fi-FI" sz="2400" dirty="0" smtClean="0"/>
              <a:t> </a:t>
            </a:r>
            <a:r>
              <a:rPr lang="fi-FI" sz="2400" dirty="0" err="1"/>
              <a:t>called</a:t>
            </a:r>
            <a:r>
              <a:rPr lang="fi-FI" sz="2400" dirty="0"/>
              <a:t> '</a:t>
            </a:r>
            <a:r>
              <a:rPr lang="fi-FI" sz="2400" dirty="0" smtClean="0"/>
              <a:t>'</a:t>
            </a:r>
            <a:r>
              <a:rPr lang="fi-FI" sz="2400" dirty="0" err="1" smtClean="0"/>
              <a:t>Witches</a:t>
            </a:r>
            <a:r>
              <a:rPr lang="fi-FI" sz="2400" dirty="0"/>
              <a:t>'' </a:t>
            </a:r>
            <a:r>
              <a:rPr lang="fi-FI" sz="2400" dirty="0" err="1"/>
              <a:t>because</a:t>
            </a:r>
            <a:r>
              <a:rPr lang="fi-FI" sz="2400" dirty="0"/>
              <a:t> </a:t>
            </a:r>
            <a:r>
              <a:rPr lang="fi-FI" sz="2400" dirty="0" err="1"/>
              <a:t>they</a:t>
            </a:r>
            <a:r>
              <a:rPr lang="fi-FI" sz="2400" dirty="0"/>
              <a:t> </a:t>
            </a:r>
            <a:r>
              <a:rPr lang="fi-FI" sz="2400" dirty="0" err="1"/>
              <a:t>had</a:t>
            </a:r>
            <a:r>
              <a:rPr lang="fi-FI" sz="2400" dirty="0"/>
              <a:t> </a:t>
            </a:r>
            <a:r>
              <a:rPr lang="fi-FI" sz="2400" dirty="0" err="1"/>
              <a:t>some</a:t>
            </a:r>
            <a:r>
              <a:rPr lang="fi-FI" sz="2400" dirty="0"/>
              <a:t> ''</a:t>
            </a:r>
            <a:r>
              <a:rPr lang="fi-FI" sz="2400" dirty="0" err="1"/>
              <a:t>mystic</a:t>
            </a:r>
            <a:r>
              <a:rPr lang="fi-FI" sz="2400" dirty="0"/>
              <a:t>'' and ''</a:t>
            </a:r>
            <a:r>
              <a:rPr lang="fi-FI" sz="2400" dirty="0" err="1"/>
              <a:t>weird</a:t>
            </a:r>
            <a:r>
              <a:rPr lang="fi-FI" sz="2400" dirty="0"/>
              <a:t> '' </a:t>
            </a:r>
            <a:r>
              <a:rPr lang="fi-FI" sz="2400" dirty="0" err="1"/>
              <a:t>skills</a:t>
            </a:r>
            <a:r>
              <a:rPr lang="fi-FI" sz="2400" dirty="0"/>
              <a:t>.</a:t>
            </a:r>
          </a:p>
          <a:p>
            <a:endParaRPr lang="fi-FI" dirty="0"/>
          </a:p>
          <a:p>
            <a:endParaRPr lang="fi-FI" dirty="0"/>
          </a:p>
          <a:p>
            <a:endParaRPr lang="fi-FI" dirty="0"/>
          </a:p>
        </p:txBody>
      </p:sp>
    </p:spTree>
    <p:extLst>
      <p:ext uri="{BB962C8B-B14F-4D97-AF65-F5344CB8AC3E}">
        <p14:creationId xmlns:p14="http://schemas.microsoft.com/office/powerpoint/2010/main" val="170886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err="1"/>
              <a:t>Witchcraft</a:t>
            </a:r>
            <a:r>
              <a:rPr lang="fi-FI" dirty="0"/>
              <a:t>, </a:t>
            </a:r>
            <a:r>
              <a:rPr lang="fi-FI" dirty="0" err="1"/>
              <a:t>dungeons</a:t>
            </a:r>
            <a:r>
              <a:rPr lang="fi-FI" dirty="0"/>
              <a:t> and punishment.</a:t>
            </a:r>
          </a:p>
        </p:txBody>
      </p:sp>
      <p:sp>
        <p:nvSpPr>
          <p:cNvPr id="3" name="Alaotsikko 2"/>
          <p:cNvSpPr>
            <a:spLocks noGrp="1"/>
          </p:cNvSpPr>
          <p:nvPr>
            <p:ph type="subTitle" idx="1"/>
          </p:nvPr>
        </p:nvSpPr>
        <p:spPr/>
        <p:txBody>
          <a:bodyPr vert="horz" lIns="91440" tIns="45720" rIns="91440" bIns="45720" rtlCol="0" anchor="t">
            <a:normAutofit/>
          </a:bodyPr>
          <a:lstStyle/>
          <a:p>
            <a:r>
              <a:rPr lang="fi-FI" dirty="0" err="1"/>
              <a:t>We</a:t>
            </a:r>
            <a:r>
              <a:rPr lang="fi-FI" dirty="0"/>
              <a:t> </a:t>
            </a:r>
            <a:r>
              <a:rPr lang="fi-FI" dirty="0" err="1"/>
              <a:t>are</a:t>
            </a:r>
            <a:r>
              <a:rPr lang="fi-FI" dirty="0"/>
              <a:t> </a:t>
            </a:r>
            <a:r>
              <a:rPr lang="fi-FI" dirty="0" err="1"/>
              <a:t>going</a:t>
            </a:r>
            <a:r>
              <a:rPr lang="fi-FI" dirty="0"/>
              <a:t> to </a:t>
            </a:r>
            <a:r>
              <a:rPr lang="fi-FI" dirty="0" err="1"/>
              <a:t>tell</a:t>
            </a:r>
            <a:r>
              <a:rPr lang="fi-FI" dirty="0"/>
              <a:t> </a:t>
            </a:r>
            <a:r>
              <a:rPr lang="fi-FI" dirty="0" err="1"/>
              <a:t>you</a:t>
            </a:r>
            <a:r>
              <a:rPr lang="fi-FI" dirty="0"/>
              <a:t> </a:t>
            </a:r>
            <a:r>
              <a:rPr lang="fi-FI" dirty="0" err="1"/>
              <a:t>about</a:t>
            </a:r>
            <a:r>
              <a:rPr lang="fi-FI" dirty="0"/>
              <a:t> </a:t>
            </a:r>
            <a:r>
              <a:rPr lang="fi-FI" dirty="0" err="1"/>
              <a:t>witchcraft</a:t>
            </a:r>
            <a:r>
              <a:rPr lang="fi-FI" dirty="0"/>
              <a:t>, </a:t>
            </a:r>
            <a:r>
              <a:rPr lang="fi-FI" dirty="0" err="1"/>
              <a:t>dungeons</a:t>
            </a:r>
            <a:r>
              <a:rPr lang="fi-FI" dirty="0"/>
              <a:t> and </a:t>
            </a:r>
            <a:r>
              <a:rPr lang="fi-FI" dirty="0" err="1"/>
              <a:t>punishments</a:t>
            </a:r>
            <a:r>
              <a:rPr lang="fi-FI" dirty="0"/>
              <a:t> in </a:t>
            </a:r>
            <a:r>
              <a:rPr lang="fi-FI" dirty="0" err="1"/>
              <a:t>the</a:t>
            </a:r>
            <a:r>
              <a:rPr lang="fi-FI" dirty="0"/>
              <a:t> Häme </a:t>
            </a:r>
            <a:r>
              <a:rPr lang="fi-FI" dirty="0" err="1"/>
              <a:t>Castle</a:t>
            </a:r>
            <a:r>
              <a:rPr lang="fi-FI" dirty="0"/>
              <a:t>.</a:t>
            </a:r>
          </a:p>
        </p:txBody>
      </p:sp>
      <p:cxnSp>
        <p:nvCxnSpPr>
          <p:cNvPr id="5" name="Kulmayhdysviiva 4"/>
          <p:cNvCxnSpPr/>
          <p:nvPr/>
        </p:nvCxnSpPr>
        <p:spPr>
          <a:xfrm rot="16200000" flipH="1">
            <a:off x="-251219" y="2269375"/>
            <a:ext cx="10939545" cy="6387086"/>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4" name="Kulmayhdysviiva 3"/>
          <p:cNvCxnSpPr/>
          <p:nvPr/>
        </p:nvCxnSpPr>
        <p:spPr>
          <a:xfrm>
            <a:off x="0" y="937260"/>
            <a:ext cx="7159994" cy="5902036"/>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6" name="Kaareva yhdysviiva 5"/>
          <p:cNvCxnSpPr/>
          <p:nvPr/>
        </p:nvCxnSpPr>
        <p:spPr>
          <a:xfrm>
            <a:off x="8270608" y="0"/>
            <a:ext cx="3943701" cy="3358342"/>
          </a:xfrm>
          <a:prstGeom prst="curved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7" name="Suora nuoliyhdysviiva 6"/>
          <p:cNvCxnSpPr/>
          <p:nvPr/>
        </p:nvCxnSpPr>
        <p:spPr>
          <a:xfrm>
            <a:off x="5634251" y="-53411"/>
            <a:ext cx="6681500" cy="6977641"/>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8" name="Kaareva yhdysviiva 7"/>
          <p:cNvCxnSpPr/>
          <p:nvPr/>
        </p:nvCxnSpPr>
        <p:spPr>
          <a:xfrm rot="16200000" flipH="1">
            <a:off x="-100843" y="4665518"/>
            <a:ext cx="2234725" cy="2106267"/>
          </a:xfrm>
          <a:prstGeom prst="curved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7045285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083451" y="272935"/>
            <a:ext cx="9993263" cy="1905000"/>
          </a:xfrm>
        </p:spPr>
        <p:txBody>
          <a:bodyPr/>
          <a:lstStyle/>
          <a:p>
            <a:r>
              <a:rPr lang="fi-FI" dirty="0" err="1"/>
              <a:t>Punishments</a:t>
            </a:r>
            <a:r>
              <a:rPr lang="fi-FI" dirty="0"/>
              <a:t>.</a:t>
            </a:r>
          </a:p>
        </p:txBody>
      </p:sp>
      <p:sp>
        <p:nvSpPr>
          <p:cNvPr id="3" name="Sisällön paikkamerkki 2"/>
          <p:cNvSpPr>
            <a:spLocks noGrp="1"/>
          </p:cNvSpPr>
          <p:nvPr>
            <p:ph idx="1"/>
          </p:nvPr>
        </p:nvSpPr>
        <p:spPr>
          <a:xfrm>
            <a:off x="730027" y="2006572"/>
            <a:ext cx="10105460" cy="3124200"/>
          </a:xfrm>
        </p:spPr>
        <p:txBody>
          <a:bodyPr vert="horz" lIns="91440" tIns="45720" rIns="91440" bIns="45720" rtlCol="0" anchor="t">
            <a:normAutofit/>
          </a:bodyPr>
          <a:lstStyle/>
          <a:p>
            <a:pPr marL="0" indent="0">
              <a:lnSpc>
                <a:spcPct val="90000"/>
              </a:lnSpc>
              <a:buNone/>
            </a:pPr>
            <a:r>
              <a:rPr lang="fi-FI" sz="3600" dirty="0" err="1"/>
              <a:t>The</a:t>
            </a:r>
            <a:r>
              <a:rPr lang="fi-FI" sz="3600" dirty="0"/>
              <a:t> </a:t>
            </a:r>
            <a:r>
              <a:rPr lang="fi-FI" sz="3600" dirty="0" err="1"/>
              <a:t>punishments</a:t>
            </a:r>
            <a:r>
              <a:rPr lang="fi-FI" sz="3600" dirty="0"/>
              <a:t> </a:t>
            </a:r>
            <a:r>
              <a:rPr lang="fi-FI" sz="3600" dirty="0" err="1"/>
              <a:t>were</a:t>
            </a:r>
            <a:r>
              <a:rPr lang="fi-FI" sz="3600" dirty="0"/>
              <a:t> </a:t>
            </a:r>
            <a:r>
              <a:rPr lang="fi-FI" sz="3600" dirty="0" err="1"/>
              <a:t>really</a:t>
            </a:r>
            <a:r>
              <a:rPr lang="fi-FI" sz="3600" dirty="0"/>
              <a:t> </a:t>
            </a:r>
            <a:r>
              <a:rPr lang="fi-FI" sz="3600" dirty="0" err="1"/>
              <a:t>hard</a:t>
            </a:r>
            <a:r>
              <a:rPr lang="fi-FI" sz="3600" dirty="0"/>
              <a:t> in </a:t>
            </a:r>
            <a:r>
              <a:rPr lang="fi-FI" sz="3600" dirty="0" err="1"/>
              <a:t>the</a:t>
            </a:r>
            <a:r>
              <a:rPr lang="fi-FI" sz="3600" dirty="0"/>
              <a:t> </a:t>
            </a:r>
            <a:r>
              <a:rPr lang="fi-FI" sz="3600" dirty="0" err="1"/>
              <a:t>Middle</a:t>
            </a:r>
            <a:r>
              <a:rPr lang="fi-FI" sz="3600" dirty="0"/>
              <a:t> </a:t>
            </a:r>
            <a:r>
              <a:rPr lang="fi-FI" sz="3600" dirty="0" err="1"/>
              <a:t>Ages</a:t>
            </a:r>
            <a:r>
              <a:rPr lang="fi-FI" sz="3600" dirty="0"/>
              <a:t>. For an </a:t>
            </a:r>
            <a:r>
              <a:rPr lang="fi-FI" sz="3600" dirty="0" err="1"/>
              <a:t>example</a:t>
            </a:r>
            <a:r>
              <a:rPr lang="fi-FI" sz="3600" dirty="0"/>
              <a:t>, </a:t>
            </a:r>
            <a:r>
              <a:rPr lang="fi-FI" sz="3600" dirty="0" err="1"/>
              <a:t>if</a:t>
            </a:r>
            <a:r>
              <a:rPr lang="fi-FI" sz="3600" dirty="0"/>
              <a:t> </a:t>
            </a:r>
            <a:r>
              <a:rPr lang="fi-FI" sz="3600" dirty="0" err="1"/>
              <a:t>you</a:t>
            </a:r>
            <a:r>
              <a:rPr lang="fi-FI" sz="3600" dirty="0"/>
              <a:t> </a:t>
            </a:r>
            <a:r>
              <a:rPr lang="fi-FI" sz="3600" dirty="0" err="1"/>
              <a:t>stole</a:t>
            </a:r>
            <a:r>
              <a:rPr lang="fi-FI" sz="3600" dirty="0"/>
              <a:t> </a:t>
            </a:r>
            <a:r>
              <a:rPr lang="fi-FI" sz="3600" dirty="0" err="1"/>
              <a:t>something</a:t>
            </a:r>
            <a:r>
              <a:rPr lang="fi-FI" sz="3600" dirty="0"/>
              <a:t>, </a:t>
            </a:r>
            <a:r>
              <a:rPr lang="fi-FI" sz="3600" dirty="0" err="1"/>
              <a:t>they</a:t>
            </a:r>
            <a:r>
              <a:rPr lang="fi-FI" sz="3600" dirty="0"/>
              <a:t> </a:t>
            </a:r>
            <a:r>
              <a:rPr lang="fi-FI" sz="3600" dirty="0" err="1"/>
              <a:t>would</a:t>
            </a:r>
            <a:r>
              <a:rPr lang="fi-FI" sz="3600" dirty="0"/>
              <a:t> </a:t>
            </a:r>
            <a:r>
              <a:rPr lang="fi-FI" sz="3600" dirty="0" err="1"/>
              <a:t>chop</a:t>
            </a:r>
            <a:r>
              <a:rPr lang="fi-FI" sz="3600" dirty="0"/>
              <a:t> </a:t>
            </a:r>
            <a:r>
              <a:rPr lang="fi-FI" sz="3600" dirty="0" err="1"/>
              <a:t>your</a:t>
            </a:r>
            <a:r>
              <a:rPr lang="fi-FI" sz="3600" dirty="0"/>
              <a:t> </a:t>
            </a:r>
            <a:r>
              <a:rPr lang="fi-FI" sz="3600" dirty="0" err="1"/>
              <a:t>other</a:t>
            </a:r>
            <a:r>
              <a:rPr lang="fi-FI" sz="3600" dirty="0"/>
              <a:t> </a:t>
            </a:r>
            <a:r>
              <a:rPr lang="fi-FI" sz="3600" dirty="0" err="1"/>
              <a:t>ear</a:t>
            </a:r>
            <a:r>
              <a:rPr lang="fi-FI" sz="3600" dirty="0"/>
              <a:t> </a:t>
            </a:r>
            <a:r>
              <a:rPr lang="fi-FI" sz="3600" dirty="0" err="1"/>
              <a:t>off</a:t>
            </a:r>
            <a:r>
              <a:rPr lang="fi-FI" sz="3600" dirty="0"/>
              <a:t>. And </a:t>
            </a:r>
            <a:r>
              <a:rPr lang="fi-FI" sz="3600" dirty="0" err="1"/>
              <a:t>if</a:t>
            </a:r>
            <a:r>
              <a:rPr lang="fi-FI" sz="3600" dirty="0"/>
              <a:t> </a:t>
            </a:r>
            <a:r>
              <a:rPr lang="fi-FI" sz="3600" dirty="0" err="1"/>
              <a:t>you</a:t>
            </a:r>
            <a:r>
              <a:rPr lang="fi-FI" sz="3600" dirty="0"/>
              <a:t> lied, </a:t>
            </a:r>
            <a:r>
              <a:rPr lang="fi-FI" sz="3600" dirty="0" err="1"/>
              <a:t>they</a:t>
            </a:r>
            <a:r>
              <a:rPr lang="fi-FI" sz="3600" dirty="0"/>
              <a:t> </a:t>
            </a:r>
            <a:r>
              <a:rPr lang="fi-FI" sz="3600" dirty="0" err="1"/>
              <a:t>would</a:t>
            </a:r>
            <a:r>
              <a:rPr lang="fi-FI" sz="3600" dirty="0"/>
              <a:t> </a:t>
            </a:r>
            <a:r>
              <a:rPr lang="fi-FI" sz="3600" dirty="0" err="1"/>
              <a:t>cut</a:t>
            </a:r>
            <a:r>
              <a:rPr lang="fi-FI" sz="3600" dirty="0"/>
              <a:t> </a:t>
            </a:r>
            <a:r>
              <a:rPr lang="fi-FI" sz="3600" dirty="0" err="1"/>
              <a:t>off</a:t>
            </a:r>
            <a:r>
              <a:rPr lang="fi-FI" sz="3600" dirty="0"/>
              <a:t> </a:t>
            </a:r>
            <a:r>
              <a:rPr lang="fi-FI" sz="3600" dirty="0" err="1"/>
              <a:t>your</a:t>
            </a:r>
            <a:r>
              <a:rPr lang="fi-FI" sz="3600" dirty="0"/>
              <a:t> </a:t>
            </a:r>
            <a:r>
              <a:rPr lang="fi-FI" sz="3600" dirty="0" err="1"/>
              <a:t>tongue</a:t>
            </a:r>
            <a:r>
              <a:rPr lang="fi-FI" sz="3600" dirty="0"/>
              <a:t>.</a:t>
            </a:r>
          </a:p>
        </p:txBody>
      </p:sp>
      <p:cxnSp>
        <p:nvCxnSpPr>
          <p:cNvPr id="4" name="Kulmayhdysviiva 3"/>
          <p:cNvCxnSpPr/>
          <p:nvPr/>
        </p:nvCxnSpPr>
        <p:spPr>
          <a:xfrm rot="16200000" flipH="1">
            <a:off x="4330139" y="-362968"/>
            <a:ext cx="10490657" cy="4155626"/>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5" name="Kulmayhdysviiva 4"/>
          <p:cNvCxnSpPr/>
          <p:nvPr/>
        </p:nvCxnSpPr>
        <p:spPr>
          <a:xfrm>
            <a:off x="-81785" y="4430683"/>
            <a:ext cx="11149197" cy="2759825"/>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6" name="Suora nuoliyhdysviiva 5"/>
          <p:cNvCxnSpPr/>
          <p:nvPr/>
        </p:nvCxnSpPr>
        <p:spPr>
          <a:xfrm flipH="1">
            <a:off x="-77378" y="-20782"/>
            <a:ext cx="2189698" cy="1737359"/>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7" name="Suora nuoliyhdysviiva 6"/>
          <p:cNvCxnSpPr/>
          <p:nvPr/>
        </p:nvCxnSpPr>
        <p:spPr>
          <a:xfrm>
            <a:off x="10532791" y="-54801"/>
            <a:ext cx="91627" cy="7024253"/>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8" name="Suora nuoliyhdysviiva 7"/>
          <p:cNvCxnSpPr/>
          <p:nvPr/>
        </p:nvCxnSpPr>
        <p:spPr>
          <a:xfrm>
            <a:off x="4018783" y="1463040"/>
            <a:ext cx="3058596" cy="41564"/>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9" name="Suora nuoliyhdysviiva 8"/>
          <p:cNvCxnSpPr/>
          <p:nvPr/>
        </p:nvCxnSpPr>
        <p:spPr>
          <a:xfrm flipH="1">
            <a:off x="4030486" y="857127"/>
            <a:ext cx="8103" cy="627611"/>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0" name="Suora nuoliyhdysviiva 9"/>
          <p:cNvCxnSpPr/>
          <p:nvPr/>
        </p:nvCxnSpPr>
        <p:spPr>
          <a:xfrm flipH="1">
            <a:off x="7067546" y="946266"/>
            <a:ext cx="8103" cy="565266"/>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1" name="Suora nuoliyhdysviiva 10"/>
          <p:cNvCxnSpPr/>
          <p:nvPr/>
        </p:nvCxnSpPr>
        <p:spPr>
          <a:xfrm>
            <a:off x="4018351" y="870097"/>
            <a:ext cx="3083528" cy="54033"/>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2" name="Suora nuoliyhdysviiva 11"/>
          <p:cNvCxnSpPr/>
          <p:nvPr/>
        </p:nvCxnSpPr>
        <p:spPr>
          <a:xfrm flipV="1">
            <a:off x="-81614" y="5332616"/>
            <a:ext cx="12383355" cy="45719"/>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0683008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046051" y="497378"/>
            <a:ext cx="9905998" cy="1905000"/>
          </a:xfrm>
        </p:spPr>
        <p:txBody>
          <a:bodyPr/>
          <a:lstStyle/>
          <a:p>
            <a:r>
              <a:rPr lang="fi-FI" dirty="0" err="1"/>
              <a:t>Witchcraft</a:t>
            </a:r>
            <a:r>
              <a:rPr lang="fi-FI" dirty="0"/>
              <a:t>.</a:t>
            </a:r>
          </a:p>
        </p:txBody>
      </p:sp>
      <p:sp>
        <p:nvSpPr>
          <p:cNvPr id="3" name="Sisällön paikkamerkki 2"/>
          <p:cNvSpPr>
            <a:spLocks noGrp="1"/>
          </p:cNvSpPr>
          <p:nvPr>
            <p:ph idx="1"/>
          </p:nvPr>
        </p:nvSpPr>
        <p:spPr>
          <a:xfrm>
            <a:off x="1202488" y="-874078"/>
            <a:ext cx="10492206" cy="7464426"/>
          </a:xfrm>
        </p:spPr>
        <p:txBody>
          <a:bodyPr/>
          <a:lstStyle/>
          <a:p>
            <a:pPr marL="0" indent="0">
              <a:buNone/>
            </a:pPr>
            <a:r>
              <a:rPr lang="fi-FI" sz="2800" dirty="0" err="1"/>
              <a:t>Witchcraft</a:t>
            </a:r>
            <a:r>
              <a:rPr lang="fi-FI" sz="2800" dirty="0"/>
              <a:t> </a:t>
            </a:r>
            <a:r>
              <a:rPr lang="fi-FI" sz="2800" dirty="0" err="1"/>
              <a:t>was</a:t>
            </a:r>
            <a:r>
              <a:rPr lang="fi-FI" sz="2800" dirty="0"/>
              <a:t> a </a:t>
            </a:r>
            <a:r>
              <a:rPr lang="fi-FI" sz="2800" dirty="0" err="1"/>
              <a:t>serious</a:t>
            </a:r>
            <a:r>
              <a:rPr lang="fi-FI" sz="2800" dirty="0"/>
              <a:t> </a:t>
            </a:r>
            <a:r>
              <a:rPr lang="fi-FI" sz="2800" dirty="0" err="1"/>
              <a:t>thing</a:t>
            </a:r>
            <a:r>
              <a:rPr lang="fi-FI" sz="2800" dirty="0"/>
              <a:t> in </a:t>
            </a:r>
            <a:r>
              <a:rPr lang="fi-FI" sz="2800" dirty="0" err="1"/>
              <a:t>the</a:t>
            </a:r>
            <a:r>
              <a:rPr lang="fi-FI" sz="2800" dirty="0"/>
              <a:t> </a:t>
            </a:r>
            <a:r>
              <a:rPr lang="fi-FI" sz="2800" dirty="0" err="1"/>
              <a:t>Middle</a:t>
            </a:r>
            <a:r>
              <a:rPr lang="fi-FI" sz="2800" dirty="0"/>
              <a:t> </a:t>
            </a:r>
            <a:r>
              <a:rPr lang="fi-FI" sz="2800" dirty="0" err="1"/>
              <a:t>Ages</a:t>
            </a:r>
            <a:r>
              <a:rPr lang="fi-FI" sz="2800" dirty="0"/>
              <a:t>. If </a:t>
            </a:r>
            <a:r>
              <a:rPr lang="fi-FI" sz="2800" dirty="0" err="1"/>
              <a:t>you</a:t>
            </a:r>
            <a:r>
              <a:rPr lang="fi-FI" sz="2800" dirty="0"/>
              <a:t> </a:t>
            </a:r>
            <a:r>
              <a:rPr lang="fi-FI" sz="2800" dirty="0" err="1"/>
              <a:t>were</a:t>
            </a:r>
            <a:r>
              <a:rPr lang="fi-FI" sz="2800" dirty="0"/>
              <a:t> </a:t>
            </a:r>
            <a:r>
              <a:rPr lang="fi-FI" sz="2800" dirty="0" err="1"/>
              <a:t>suspected</a:t>
            </a:r>
            <a:r>
              <a:rPr lang="fi-FI" sz="2800" dirty="0"/>
              <a:t> of </a:t>
            </a:r>
            <a:r>
              <a:rPr lang="fi-FI" sz="2800" dirty="0" err="1"/>
              <a:t>witchcrafts</a:t>
            </a:r>
            <a:r>
              <a:rPr lang="fi-FI" sz="2800" dirty="0"/>
              <a:t>, </a:t>
            </a:r>
            <a:r>
              <a:rPr lang="fi-FI" sz="2800" dirty="0" err="1"/>
              <a:t>you</a:t>
            </a:r>
            <a:r>
              <a:rPr lang="fi-FI" sz="2800" dirty="0"/>
              <a:t> </a:t>
            </a:r>
            <a:r>
              <a:rPr lang="fi-FI" sz="2800" dirty="0" err="1"/>
              <a:t>were</a:t>
            </a:r>
            <a:r>
              <a:rPr lang="fi-FI" sz="2800" dirty="0"/>
              <a:t> </a:t>
            </a:r>
            <a:r>
              <a:rPr lang="fi-FI" sz="2800" dirty="0" err="1"/>
              <a:t>given</a:t>
            </a:r>
            <a:r>
              <a:rPr lang="fi-FI" sz="2800" dirty="0"/>
              <a:t> a </a:t>
            </a:r>
            <a:r>
              <a:rPr lang="fi-FI" sz="2800" dirty="0" err="1"/>
              <a:t>death</a:t>
            </a:r>
            <a:r>
              <a:rPr lang="fi-FI" sz="2800" dirty="0"/>
              <a:t> </a:t>
            </a:r>
            <a:r>
              <a:rPr lang="fi-FI" sz="2800" dirty="0" err="1"/>
              <a:t>punishment</a:t>
            </a:r>
            <a:r>
              <a:rPr lang="fi-FI" sz="2800" dirty="0"/>
              <a:t>. If </a:t>
            </a:r>
            <a:r>
              <a:rPr lang="fi-FI" sz="2800" dirty="0" err="1"/>
              <a:t>you</a:t>
            </a:r>
            <a:r>
              <a:rPr lang="fi-FI" sz="2800" dirty="0"/>
              <a:t> </a:t>
            </a:r>
            <a:r>
              <a:rPr lang="fi-FI" sz="2800" dirty="0" err="1"/>
              <a:t>had</a:t>
            </a:r>
            <a:r>
              <a:rPr lang="fi-FI" sz="2800" dirty="0"/>
              <a:t> </a:t>
            </a:r>
            <a:r>
              <a:rPr lang="fi-FI" sz="2800" dirty="0" err="1"/>
              <a:t>supernatural</a:t>
            </a:r>
            <a:r>
              <a:rPr lang="fi-FI" sz="2800" dirty="0"/>
              <a:t> </a:t>
            </a:r>
            <a:r>
              <a:rPr lang="fi-FI" sz="2800" dirty="0" err="1"/>
              <a:t>powers</a:t>
            </a:r>
            <a:r>
              <a:rPr lang="fi-FI" sz="2800" dirty="0"/>
              <a:t> (as an </a:t>
            </a:r>
            <a:r>
              <a:rPr lang="fi-FI" sz="2800" dirty="0" err="1"/>
              <a:t>example</a:t>
            </a:r>
            <a:r>
              <a:rPr lang="fi-FI" sz="2800" dirty="0"/>
              <a:t>), </a:t>
            </a:r>
            <a:r>
              <a:rPr lang="fi-FI" sz="2800" dirty="0" err="1"/>
              <a:t>people</a:t>
            </a:r>
            <a:r>
              <a:rPr lang="fi-FI" sz="2800" dirty="0"/>
              <a:t> </a:t>
            </a:r>
            <a:r>
              <a:rPr lang="fi-FI" sz="2800" dirty="0" err="1"/>
              <a:t>would</a:t>
            </a:r>
            <a:r>
              <a:rPr lang="fi-FI" sz="2800" dirty="0"/>
              <a:t> </a:t>
            </a:r>
            <a:r>
              <a:rPr lang="fi-FI" sz="2800" dirty="0" err="1"/>
              <a:t>suspect</a:t>
            </a:r>
            <a:r>
              <a:rPr lang="fi-FI" sz="2800" dirty="0"/>
              <a:t> </a:t>
            </a:r>
            <a:r>
              <a:rPr lang="fi-FI" sz="2800" dirty="0" err="1"/>
              <a:t>that</a:t>
            </a:r>
            <a:r>
              <a:rPr lang="fi-FI" sz="2800" dirty="0"/>
              <a:t> </a:t>
            </a:r>
            <a:r>
              <a:rPr lang="fi-FI" sz="2800" dirty="0" err="1"/>
              <a:t>you</a:t>
            </a:r>
            <a:r>
              <a:rPr lang="fi-FI" sz="2800" dirty="0"/>
              <a:t> </a:t>
            </a:r>
            <a:r>
              <a:rPr lang="fi-FI" sz="2800" dirty="0" err="1"/>
              <a:t>are</a:t>
            </a:r>
            <a:r>
              <a:rPr lang="fi-FI" sz="2800" dirty="0"/>
              <a:t> a </a:t>
            </a:r>
            <a:r>
              <a:rPr lang="fi-FI" sz="2800" dirty="0" err="1"/>
              <a:t>witch</a:t>
            </a:r>
            <a:r>
              <a:rPr lang="fi-FI" sz="2800" dirty="0"/>
              <a:t>. </a:t>
            </a:r>
          </a:p>
        </p:txBody>
      </p:sp>
      <p:cxnSp>
        <p:nvCxnSpPr>
          <p:cNvPr id="4" name="Suora nuoliyhdysviiva 3"/>
          <p:cNvCxnSpPr/>
          <p:nvPr/>
        </p:nvCxnSpPr>
        <p:spPr>
          <a:xfrm flipV="1">
            <a:off x="8357829" y="3810554"/>
            <a:ext cx="3906301" cy="3474720"/>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5" name="Suora nuoliyhdysviiva 4"/>
          <p:cNvCxnSpPr/>
          <p:nvPr/>
        </p:nvCxnSpPr>
        <p:spPr>
          <a:xfrm flipH="1">
            <a:off x="-31709" y="43261"/>
            <a:ext cx="2775611" cy="2984268"/>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6" name="Kaareva yhdysviiva 5"/>
          <p:cNvCxnSpPr/>
          <p:nvPr/>
        </p:nvCxnSpPr>
        <p:spPr>
          <a:xfrm flipV="1">
            <a:off x="-77378" y="0"/>
            <a:ext cx="2697074" cy="1953490"/>
          </a:xfrm>
          <a:prstGeom prst="curved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7" name="Kaareva yhdysviiva 6"/>
          <p:cNvCxnSpPr/>
          <p:nvPr/>
        </p:nvCxnSpPr>
        <p:spPr>
          <a:xfrm rot="5400000">
            <a:off x="9112834" y="4472683"/>
            <a:ext cx="3233651" cy="2925207"/>
          </a:xfrm>
          <a:prstGeom prst="curved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8" name="Suora nuoliyhdysviiva 7"/>
          <p:cNvCxnSpPr/>
          <p:nvPr/>
        </p:nvCxnSpPr>
        <p:spPr>
          <a:xfrm flipV="1">
            <a:off x="-181388" y="-185114"/>
            <a:ext cx="2148560" cy="2078182"/>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9" name="Suora nuoliyhdysviiva 8"/>
          <p:cNvCxnSpPr/>
          <p:nvPr/>
        </p:nvCxnSpPr>
        <p:spPr>
          <a:xfrm flipV="1">
            <a:off x="10472755" y="5145577"/>
            <a:ext cx="1787038" cy="1928552"/>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0" name="Kulmayhdysviiva 9"/>
          <p:cNvCxnSpPr/>
          <p:nvPr/>
        </p:nvCxnSpPr>
        <p:spPr>
          <a:xfrm>
            <a:off x="5283113" y="901931"/>
            <a:ext cx="3071062" cy="901931"/>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1" name="Kulmayhdysviiva 10"/>
          <p:cNvCxnSpPr/>
          <p:nvPr/>
        </p:nvCxnSpPr>
        <p:spPr>
          <a:xfrm rot="10800000" flipV="1">
            <a:off x="2627800" y="901931"/>
            <a:ext cx="2650949" cy="789711"/>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4" name="Suora nuoliyhdysviiva 13"/>
          <p:cNvCxnSpPr/>
          <p:nvPr/>
        </p:nvCxnSpPr>
        <p:spPr>
          <a:xfrm flipH="1">
            <a:off x="7192369" y="-104686"/>
            <a:ext cx="3366069" cy="6990459"/>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5" name="Kulmayhdysviiva 14"/>
          <p:cNvCxnSpPr/>
          <p:nvPr/>
        </p:nvCxnSpPr>
        <p:spPr>
          <a:xfrm>
            <a:off x="-25560" y="3867932"/>
            <a:ext cx="4887291" cy="2055263"/>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6" name="Suora nuoliyhdysviiva 15"/>
          <p:cNvCxnSpPr/>
          <p:nvPr/>
        </p:nvCxnSpPr>
        <p:spPr>
          <a:xfrm flipH="1">
            <a:off x="4854980" y="5910417"/>
            <a:ext cx="8336" cy="1209229"/>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69143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083450" y="472440"/>
            <a:ext cx="9905998" cy="1905000"/>
          </a:xfrm>
        </p:spPr>
        <p:txBody>
          <a:bodyPr/>
          <a:lstStyle/>
          <a:p>
            <a:r>
              <a:rPr lang="fi-FI" dirty="0" err="1"/>
              <a:t>Dungeons</a:t>
            </a:r>
            <a:r>
              <a:rPr lang="fi-FI" dirty="0"/>
              <a:t>.</a:t>
            </a:r>
          </a:p>
        </p:txBody>
      </p:sp>
      <p:sp>
        <p:nvSpPr>
          <p:cNvPr id="3" name="Sisällön paikkamerkki 2"/>
          <p:cNvSpPr>
            <a:spLocks noGrp="1"/>
          </p:cNvSpPr>
          <p:nvPr>
            <p:ph idx="1"/>
          </p:nvPr>
        </p:nvSpPr>
        <p:spPr>
          <a:xfrm>
            <a:off x="1029216" y="1787929"/>
            <a:ext cx="9905998" cy="3124201"/>
          </a:xfrm>
        </p:spPr>
        <p:txBody>
          <a:bodyPr>
            <a:normAutofit fontScale="92500" lnSpcReduction="10000"/>
          </a:bodyPr>
          <a:lstStyle/>
          <a:p>
            <a:pPr marL="0" indent="0">
              <a:buNone/>
            </a:pPr>
            <a:r>
              <a:rPr lang="fi-FI" sz="2800" dirty="0" err="1"/>
              <a:t>The</a:t>
            </a:r>
            <a:r>
              <a:rPr lang="fi-FI" sz="2800" dirty="0"/>
              <a:t> </a:t>
            </a:r>
            <a:r>
              <a:rPr lang="fi-FI" sz="2800" dirty="0" err="1"/>
              <a:t>dungeons</a:t>
            </a:r>
            <a:r>
              <a:rPr lang="fi-FI" sz="2800" dirty="0"/>
              <a:t> </a:t>
            </a:r>
            <a:r>
              <a:rPr lang="fi-FI" sz="2800" dirty="0" err="1"/>
              <a:t>were</a:t>
            </a:r>
            <a:r>
              <a:rPr lang="fi-FI" sz="2800" dirty="0"/>
              <a:t> </a:t>
            </a:r>
            <a:r>
              <a:rPr lang="fi-FI" sz="2800" dirty="0" err="1"/>
              <a:t>pitch-dark</a:t>
            </a:r>
            <a:r>
              <a:rPr lang="fi-FI" sz="2800" dirty="0"/>
              <a:t>. </a:t>
            </a:r>
            <a:r>
              <a:rPr lang="fi-FI" sz="2800" dirty="0" err="1"/>
              <a:t>You</a:t>
            </a:r>
            <a:r>
              <a:rPr lang="fi-FI" sz="2800" dirty="0"/>
              <a:t> </a:t>
            </a:r>
            <a:r>
              <a:rPr lang="fi-FI" sz="2800" dirty="0" err="1"/>
              <a:t>didn't</a:t>
            </a:r>
            <a:r>
              <a:rPr lang="fi-FI" sz="2800" dirty="0"/>
              <a:t> </a:t>
            </a:r>
            <a:r>
              <a:rPr lang="fi-FI" sz="2800" dirty="0" err="1"/>
              <a:t>have</a:t>
            </a:r>
            <a:r>
              <a:rPr lang="fi-FI" sz="2800" dirty="0"/>
              <a:t> to </a:t>
            </a:r>
            <a:r>
              <a:rPr lang="fi-FI" sz="2800" dirty="0" err="1"/>
              <a:t>wait</a:t>
            </a:r>
            <a:r>
              <a:rPr lang="fi-FI" sz="2800" dirty="0"/>
              <a:t> in </a:t>
            </a:r>
            <a:r>
              <a:rPr lang="fi-FI" sz="2800" dirty="0" err="1"/>
              <a:t>the</a:t>
            </a:r>
            <a:r>
              <a:rPr lang="fi-FI" sz="2800" dirty="0"/>
              <a:t> </a:t>
            </a:r>
            <a:r>
              <a:rPr lang="fi-FI" sz="2800" dirty="0" err="1"/>
              <a:t>dungeon</a:t>
            </a:r>
            <a:r>
              <a:rPr lang="fi-FI" sz="2800" dirty="0"/>
              <a:t> for </a:t>
            </a:r>
            <a:r>
              <a:rPr lang="fi-FI" sz="2800" dirty="0" err="1"/>
              <a:t>too</a:t>
            </a:r>
            <a:r>
              <a:rPr lang="fi-FI" sz="2800" dirty="0"/>
              <a:t> long. </a:t>
            </a:r>
            <a:r>
              <a:rPr lang="fi-FI" sz="2800" dirty="0" err="1"/>
              <a:t>You</a:t>
            </a:r>
            <a:r>
              <a:rPr lang="fi-FI" sz="2800" dirty="0"/>
              <a:t> </a:t>
            </a:r>
            <a:r>
              <a:rPr lang="fi-FI" sz="2800" dirty="0" err="1"/>
              <a:t>only</a:t>
            </a:r>
            <a:r>
              <a:rPr lang="fi-FI" sz="2800" dirty="0"/>
              <a:t> </a:t>
            </a:r>
            <a:r>
              <a:rPr lang="fi-FI" sz="2800" dirty="0" err="1"/>
              <a:t>had</a:t>
            </a:r>
            <a:r>
              <a:rPr lang="fi-FI" sz="2800" dirty="0"/>
              <a:t> to </a:t>
            </a:r>
            <a:r>
              <a:rPr lang="fi-FI" sz="2800" dirty="0" err="1"/>
              <a:t>wait</a:t>
            </a:r>
            <a:r>
              <a:rPr lang="fi-FI" sz="2800" dirty="0"/>
              <a:t> </a:t>
            </a:r>
            <a:r>
              <a:rPr lang="fi-FI" sz="2800" dirty="0" err="1"/>
              <a:t>there</a:t>
            </a:r>
            <a:r>
              <a:rPr lang="fi-FI" sz="2800" dirty="0"/>
              <a:t> </a:t>
            </a:r>
            <a:r>
              <a:rPr lang="fi-FI" sz="2800" dirty="0" err="1"/>
              <a:t>until</a:t>
            </a:r>
            <a:r>
              <a:rPr lang="fi-FI" sz="2800" dirty="0"/>
              <a:t> </a:t>
            </a:r>
            <a:r>
              <a:rPr lang="fi-FI" sz="2800" dirty="0" err="1"/>
              <a:t>the</a:t>
            </a:r>
            <a:r>
              <a:rPr lang="fi-FI" sz="2800" dirty="0"/>
              <a:t> </a:t>
            </a:r>
            <a:r>
              <a:rPr lang="fi-FI" sz="2800" dirty="0" err="1"/>
              <a:t>others</a:t>
            </a:r>
            <a:r>
              <a:rPr lang="fi-FI" sz="2800" dirty="0"/>
              <a:t> </a:t>
            </a:r>
            <a:r>
              <a:rPr lang="fi-FI" sz="2800" dirty="0" err="1"/>
              <a:t>would've</a:t>
            </a:r>
            <a:r>
              <a:rPr lang="fi-FI" sz="2800" dirty="0"/>
              <a:t> </a:t>
            </a:r>
            <a:r>
              <a:rPr lang="fi-FI" sz="2800" dirty="0" err="1"/>
              <a:t>decided</a:t>
            </a:r>
            <a:r>
              <a:rPr lang="fi-FI" sz="2800" dirty="0"/>
              <a:t> </a:t>
            </a:r>
            <a:r>
              <a:rPr lang="fi-FI" sz="2800" dirty="0" err="1"/>
              <a:t>what</a:t>
            </a:r>
            <a:r>
              <a:rPr lang="fi-FI" sz="2800" dirty="0"/>
              <a:t> </a:t>
            </a:r>
            <a:r>
              <a:rPr lang="fi-FI" sz="2800" dirty="0" err="1"/>
              <a:t>punishment</a:t>
            </a:r>
            <a:r>
              <a:rPr lang="fi-FI" sz="2800" dirty="0"/>
              <a:t> to </a:t>
            </a:r>
            <a:r>
              <a:rPr lang="fi-FI" sz="2800" dirty="0" err="1"/>
              <a:t>give</a:t>
            </a:r>
            <a:r>
              <a:rPr lang="fi-FI" sz="2800" dirty="0"/>
              <a:t> </a:t>
            </a:r>
            <a:r>
              <a:rPr lang="fi-FI" sz="2800" dirty="0" err="1"/>
              <a:t>you</a:t>
            </a:r>
            <a:r>
              <a:rPr lang="fi-FI" sz="2800" dirty="0"/>
              <a:t>. </a:t>
            </a:r>
            <a:r>
              <a:rPr lang="fi-FI" sz="2800" dirty="0" err="1"/>
              <a:t>The</a:t>
            </a:r>
            <a:r>
              <a:rPr lang="fi-FI" sz="2800" dirty="0"/>
              <a:t> </a:t>
            </a:r>
            <a:r>
              <a:rPr lang="fi-FI" sz="2800" dirty="0" err="1"/>
              <a:t>only</a:t>
            </a:r>
            <a:r>
              <a:rPr lang="fi-FI" sz="2800" dirty="0"/>
              <a:t> </a:t>
            </a:r>
            <a:r>
              <a:rPr lang="fi-FI" sz="2800" dirty="0" err="1"/>
              <a:t>way</a:t>
            </a:r>
            <a:r>
              <a:rPr lang="fi-FI" sz="2800" dirty="0"/>
              <a:t> in- </a:t>
            </a:r>
            <a:r>
              <a:rPr lang="fi-FI" sz="2800" dirty="0" err="1"/>
              <a:t>or</a:t>
            </a:r>
            <a:r>
              <a:rPr lang="fi-FI" sz="2800" dirty="0"/>
              <a:t> out of </a:t>
            </a:r>
            <a:r>
              <a:rPr lang="fi-FI" sz="2800" dirty="0" err="1"/>
              <a:t>the</a:t>
            </a:r>
            <a:r>
              <a:rPr lang="fi-FI" sz="2800" dirty="0"/>
              <a:t> </a:t>
            </a:r>
            <a:r>
              <a:rPr lang="fi-FI" sz="2800" dirty="0" err="1"/>
              <a:t>dungeon</a:t>
            </a:r>
            <a:r>
              <a:rPr lang="fi-FI" sz="2800" dirty="0"/>
              <a:t> </a:t>
            </a:r>
            <a:r>
              <a:rPr lang="fi-FI" sz="2800" dirty="0" err="1"/>
              <a:t>was</a:t>
            </a:r>
            <a:r>
              <a:rPr lang="fi-FI" sz="2800" dirty="0"/>
              <a:t> a </a:t>
            </a:r>
            <a:r>
              <a:rPr lang="fi-FI" sz="2800" dirty="0" err="1"/>
              <a:t>hole</a:t>
            </a:r>
            <a:r>
              <a:rPr lang="fi-FI" sz="2800" dirty="0"/>
              <a:t> on </a:t>
            </a:r>
            <a:r>
              <a:rPr lang="fi-FI" sz="2800" dirty="0" err="1"/>
              <a:t>the</a:t>
            </a:r>
            <a:r>
              <a:rPr lang="fi-FI" sz="2800" dirty="0"/>
              <a:t> </a:t>
            </a:r>
            <a:r>
              <a:rPr lang="fi-FI" sz="2800" dirty="0" err="1"/>
              <a:t>ceiling</a:t>
            </a:r>
            <a:r>
              <a:rPr lang="fi-FI" sz="2800" dirty="0"/>
              <a:t>.</a:t>
            </a:r>
          </a:p>
          <a:p>
            <a:pPr marL="0" indent="0">
              <a:buNone/>
            </a:pPr>
            <a:r>
              <a:rPr lang="fi-FI" sz="2800" dirty="0" err="1"/>
              <a:t>The</a:t>
            </a:r>
            <a:r>
              <a:rPr lang="fi-FI" sz="2800" dirty="0"/>
              <a:t> </a:t>
            </a:r>
            <a:r>
              <a:rPr lang="fi-FI" sz="2800" dirty="0" err="1"/>
              <a:t>suspects</a:t>
            </a:r>
            <a:r>
              <a:rPr lang="fi-FI" sz="2800" dirty="0"/>
              <a:t> </a:t>
            </a:r>
            <a:r>
              <a:rPr lang="fi-FI" sz="2800" dirty="0" err="1"/>
              <a:t>were</a:t>
            </a:r>
            <a:r>
              <a:rPr lang="fi-FI" sz="2800" dirty="0"/>
              <a:t> </a:t>
            </a:r>
            <a:r>
              <a:rPr lang="fi-FI" sz="2800" dirty="0" err="1"/>
              <a:t>put</a:t>
            </a:r>
            <a:r>
              <a:rPr lang="fi-FI" sz="2800" dirty="0"/>
              <a:t> in </a:t>
            </a:r>
            <a:r>
              <a:rPr lang="fi-FI" sz="2800" dirty="0" err="1"/>
              <a:t>the</a:t>
            </a:r>
            <a:r>
              <a:rPr lang="fi-FI" sz="2800" dirty="0"/>
              <a:t> </a:t>
            </a:r>
            <a:r>
              <a:rPr lang="fi-FI" sz="2800" dirty="0" err="1"/>
              <a:t>dungeon</a:t>
            </a:r>
            <a:r>
              <a:rPr lang="fi-FI" sz="2800" dirty="0"/>
              <a:t> </a:t>
            </a:r>
            <a:r>
              <a:rPr lang="fi-FI" sz="2800" dirty="0" err="1"/>
              <a:t>by</a:t>
            </a:r>
            <a:r>
              <a:rPr lang="fi-FI" sz="2800" dirty="0"/>
              <a:t> </a:t>
            </a:r>
            <a:r>
              <a:rPr lang="fi-FI" sz="2800" dirty="0" err="1"/>
              <a:t>using</a:t>
            </a:r>
            <a:r>
              <a:rPr lang="fi-FI" sz="2800" dirty="0"/>
              <a:t> a </a:t>
            </a:r>
            <a:r>
              <a:rPr lang="fi-FI" sz="2800" dirty="0" err="1"/>
              <a:t>cable</a:t>
            </a:r>
            <a:r>
              <a:rPr lang="fi-FI" sz="2800" dirty="0"/>
              <a:t> </a:t>
            </a:r>
            <a:r>
              <a:rPr lang="fi-FI" sz="2800" dirty="0" err="1"/>
              <a:t>trough</a:t>
            </a:r>
            <a:r>
              <a:rPr lang="fi-FI" sz="2800" dirty="0"/>
              <a:t> </a:t>
            </a:r>
            <a:r>
              <a:rPr lang="fi-FI" sz="2800" dirty="0" err="1"/>
              <a:t>the</a:t>
            </a:r>
            <a:r>
              <a:rPr lang="fi-FI" sz="2800" dirty="0"/>
              <a:t> </a:t>
            </a:r>
            <a:r>
              <a:rPr lang="fi-FI" sz="2800" dirty="0" err="1"/>
              <a:t>hole</a:t>
            </a:r>
            <a:r>
              <a:rPr lang="fi-FI" sz="2800" dirty="0"/>
              <a:t>. </a:t>
            </a:r>
            <a:r>
              <a:rPr lang="fi-FI" sz="2800" dirty="0" err="1"/>
              <a:t>When</a:t>
            </a:r>
            <a:r>
              <a:rPr lang="fi-FI" sz="2800" dirty="0"/>
              <a:t> </a:t>
            </a:r>
            <a:r>
              <a:rPr lang="fi-FI" sz="2800" dirty="0" err="1"/>
              <a:t>the</a:t>
            </a:r>
            <a:r>
              <a:rPr lang="fi-FI" sz="2800" dirty="0"/>
              <a:t> </a:t>
            </a:r>
            <a:r>
              <a:rPr lang="fi-FI" sz="2800" dirty="0" err="1"/>
              <a:t>suspects</a:t>
            </a:r>
            <a:r>
              <a:rPr lang="fi-FI" sz="2800" dirty="0"/>
              <a:t> </a:t>
            </a:r>
            <a:r>
              <a:rPr lang="fi-FI" sz="2800" dirty="0" err="1"/>
              <a:t>would</a:t>
            </a:r>
            <a:r>
              <a:rPr lang="fi-FI" sz="2800" dirty="0"/>
              <a:t> </a:t>
            </a:r>
            <a:r>
              <a:rPr lang="fi-FI" sz="2800" dirty="0" err="1"/>
              <a:t>get</a:t>
            </a:r>
            <a:r>
              <a:rPr lang="fi-FI" sz="2800" dirty="0"/>
              <a:t> food </a:t>
            </a:r>
            <a:r>
              <a:rPr lang="fi-FI" sz="2800" dirty="0" err="1"/>
              <a:t>trough</a:t>
            </a:r>
            <a:r>
              <a:rPr lang="fi-FI" sz="2800" dirty="0"/>
              <a:t> </a:t>
            </a:r>
            <a:r>
              <a:rPr lang="fi-FI" sz="2800" dirty="0" err="1"/>
              <a:t>the</a:t>
            </a:r>
            <a:r>
              <a:rPr lang="fi-FI" sz="2800" dirty="0"/>
              <a:t> </a:t>
            </a:r>
            <a:r>
              <a:rPr lang="fi-FI" sz="2800" dirty="0" err="1"/>
              <a:t>hole</a:t>
            </a:r>
            <a:r>
              <a:rPr lang="fi-FI" sz="2800" dirty="0"/>
              <a:t>, SOMETIMES </a:t>
            </a:r>
            <a:r>
              <a:rPr lang="fi-FI" sz="2800" dirty="0" err="1"/>
              <a:t>they</a:t>
            </a:r>
            <a:r>
              <a:rPr lang="fi-FI" sz="2800" dirty="0"/>
              <a:t> </a:t>
            </a:r>
            <a:r>
              <a:rPr lang="fi-FI" sz="2800" dirty="0" err="1"/>
              <a:t>would</a:t>
            </a:r>
            <a:r>
              <a:rPr lang="fi-FI" sz="2800" dirty="0"/>
              <a:t> </a:t>
            </a:r>
            <a:r>
              <a:rPr lang="fi-FI" sz="2800" dirty="0" err="1"/>
              <a:t>get</a:t>
            </a:r>
            <a:r>
              <a:rPr lang="fi-FI" sz="2800" dirty="0"/>
              <a:t> </a:t>
            </a:r>
            <a:r>
              <a:rPr lang="fi-FI" sz="2800" dirty="0" err="1" smtClean="0"/>
              <a:t>lantern</a:t>
            </a:r>
            <a:r>
              <a:rPr lang="fi-FI" sz="2800" dirty="0" smtClean="0"/>
              <a:t> </a:t>
            </a:r>
            <a:r>
              <a:rPr lang="fi-FI" sz="2800" dirty="0" err="1"/>
              <a:t>with</a:t>
            </a:r>
            <a:r>
              <a:rPr lang="fi-FI" sz="2800" dirty="0"/>
              <a:t> </a:t>
            </a:r>
            <a:r>
              <a:rPr lang="fi-FI" sz="2800" dirty="0" err="1"/>
              <a:t>the</a:t>
            </a:r>
            <a:r>
              <a:rPr lang="fi-FI" sz="2800" dirty="0"/>
              <a:t> food </a:t>
            </a:r>
            <a:r>
              <a:rPr lang="fi-FI" sz="2800" dirty="0" err="1"/>
              <a:t>so</a:t>
            </a:r>
            <a:r>
              <a:rPr lang="fi-FI" sz="2800" dirty="0"/>
              <a:t> </a:t>
            </a:r>
            <a:r>
              <a:rPr lang="fi-FI" sz="2800" dirty="0" err="1"/>
              <a:t>they</a:t>
            </a:r>
            <a:r>
              <a:rPr lang="fi-FI" sz="2800" dirty="0"/>
              <a:t> </a:t>
            </a:r>
            <a:r>
              <a:rPr lang="fi-FI" sz="2800" dirty="0" err="1"/>
              <a:t>could</a:t>
            </a:r>
            <a:r>
              <a:rPr lang="fi-FI" sz="2800" dirty="0"/>
              <a:t> </a:t>
            </a:r>
            <a:r>
              <a:rPr lang="fi-FI" sz="2800" dirty="0" err="1"/>
              <a:t>see</a:t>
            </a:r>
            <a:r>
              <a:rPr lang="fi-FI" sz="2800" dirty="0"/>
              <a:t> to </a:t>
            </a:r>
            <a:r>
              <a:rPr lang="fi-FI" sz="2800" dirty="0" err="1"/>
              <a:t>eat</a:t>
            </a:r>
            <a:r>
              <a:rPr lang="fi-FI" sz="2800" dirty="0"/>
              <a:t>.</a:t>
            </a:r>
          </a:p>
        </p:txBody>
      </p:sp>
      <p:cxnSp>
        <p:nvCxnSpPr>
          <p:cNvPr id="4" name="Kulmayhdysviiva 3"/>
          <p:cNvCxnSpPr/>
          <p:nvPr/>
        </p:nvCxnSpPr>
        <p:spPr>
          <a:xfrm rot="5400000">
            <a:off x="-3752417" y="971204"/>
            <a:ext cx="10004361" cy="1628713"/>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5" name="Suora nuoliyhdysviiva 4"/>
          <p:cNvCxnSpPr/>
          <p:nvPr/>
        </p:nvCxnSpPr>
        <p:spPr>
          <a:xfrm>
            <a:off x="11017072" y="-77450"/>
            <a:ext cx="1325787" cy="702426"/>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6" name="Kulmayhdysviiva 5"/>
          <p:cNvCxnSpPr/>
          <p:nvPr/>
        </p:nvCxnSpPr>
        <p:spPr>
          <a:xfrm>
            <a:off x="-10354063" y="148245"/>
            <a:ext cx="22643084" cy="1562791"/>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7" name="Suora nuoliyhdysviiva 6"/>
          <p:cNvCxnSpPr/>
          <p:nvPr/>
        </p:nvCxnSpPr>
        <p:spPr>
          <a:xfrm>
            <a:off x="-517424" y="4279781"/>
            <a:ext cx="8007700" cy="2522912"/>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8" name="Kaareva yhdysviiva 7"/>
          <p:cNvCxnSpPr/>
          <p:nvPr/>
        </p:nvCxnSpPr>
        <p:spPr>
          <a:xfrm>
            <a:off x="6176234" y="809107"/>
            <a:ext cx="914400" cy="914400"/>
          </a:xfrm>
          <a:prstGeom prst="curved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9" name="Kaareva yhdysviiva 8"/>
          <p:cNvCxnSpPr/>
          <p:nvPr/>
        </p:nvCxnSpPr>
        <p:spPr>
          <a:xfrm>
            <a:off x="11536685" y="260467"/>
            <a:ext cx="752339" cy="677487"/>
          </a:xfrm>
          <a:prstGeom prst="curved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0" name="Kaareva yhdysviiva 9"/>
          <p:cNvCxnSpPr/>
          <p:nvPr/>
        </p:nvCxnSpPr>
        <p:spPr>
          <a:xfrm rot="5400000">
            <a:off x="-112270" y="-51260"/>
            <a:ext cx="926867" cy="793477"/>
          </a:xfrm>
          <a:prstGeom prst="curved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1" name="Suora nuoliyhdysviiva 10"/>
          <p:cNvCxnSpPr/>
          <p:nvPr/>
        </p:nvCxnSpPr>
        <p:spPr>
          <a:xfrm flipV="1">
            <a:off x="-156496" y="688128"/>
            <a:ext cx="12395822" cy="220286"/>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12" name="Kulmayhdysviiva 11"/>
          <p:cNvCxnSpPr/>
          <p:nvPr/>
        </p:nvCxnSpPr>
        <p:spPr>
          <a:xfrm rot="10800000" flipV="1">
            <a:off x="7461454" y="4592781"/>
            <a:ext cx="4770213" cy="2809701"/>
          </a:xfrm>
          <a:prstGeom prst="bentConnector3">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2570097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a:t>                      Häme </a:t>
            </a:r>
            <a:r>
              <a:rPr lang="fi-FI" dirty="0" err="1"/>
              <a:t>Castle</a:t>
            </a:r>
            <a:r>
              <a:rPr lang="fi-FI" dirty="0"/>
              <a:t>  :)  </a:t>
            </a:r>
          </a:p>
        </p:txBody>
      </p:sp>
      <p:sp>
        <p:nvSpPr>
          <p:cNvPr id="5" name="Sisällön paikkamerkki 4"/>
          <p:cNvSpPr>
            <a:spLocks noGrp="1"/>
          </p:cNvSpPr>
          <p:nvPr>
            <p:ph idx="1"/>
          </p:nvPr>
        </p:nvSpPr>
        <p:spPr>
          <a:xfrm>
            <a:off x="1000427" y="4419452"/>
            <a:ext cx="10349990" cy="2314575"/>
          </a:xfrm>
        </p:spPr>
        <p:txBody>
          <a:bodyPr vert="horz" lIns="91440" tIns="45720" rIns="91440" bIns="45720" rtlCol="0" anchor="t">
            <a:normAutofit fontScale="85000" lnSpcReduction="20000"/>
          </a:bodyPr>
          <a:lstStyle/>
          <a:p>
            <a:pPr marL="0" indent="0">
              <a:buNone/>
            </a:pPr>
            <a:endParaRPr lang="fi-FI" dirty="0">
              <a:latin typeface="Calibri" charset="0"/>
            </a:endParaRPr>
          </a:p>
          <a:p>
            <a:r>
              <a:rPr lang="fi-FI" dirty="0" err="1">
                <a:latin typeface="Calibri" charset="0"/>
              </a:rPr>
              <a:t>We</a:t>
            </a:r>
            <a:r>
              <a:rPr lang="fi-FI" dirty="0">
                <a:latin typeface="Calibri" charset="0"/>
              </a:rPr>
              <a:t> </a:t>
            </a:r>
            <a:r>
              <a:rPr lang="fi-FI" dirty="0" err="1">
                <a:latin typeface="Calibri" charset="0"/>
              </a:rPr>
              <a:t>went</a:t>
            </a:r>
            <a:r>
              <a:rPr lang="fi-FI" dirty="0">
                <a:latin typeface="Calibri" charset="0"/>
              </a:rPr>
              <a:t> to Häme </a:t>
            </a:r>
            <a:r>
              <a:rPr lang="fi-FI" dirty="0" err="1">
                <a:latin typeface="Calibri" charset="0"/>
              </a:rPr>
              <a:t>Castle</a:t>
            </a:r>
            <a:r>
              <a:rPr lang="fi-FI" dirty="0">
                <a:latin typeface="Calibri" charset="0"/>
              </a:rPr>
              <a:t> </a:t>
            </a:r>
            <a:r>
              <a:rPr lang="fi-FI" dirty="0" err="1">
                <a:latin typeface="Calibri" charset="0"/>
              </a:rPr>
              <a:t>by</a:t>
            </a:r>
            <a:r>
              <a:rPr lang="fi-FI" dirty="0">
                <a:latin typeface="Calibri" charset="0"/>
              </a:rPr>
              <a:t> </a:t>
            </a:r>
            <a:r>
              <a:rPr lang="fi-FI" dirty="0" err="1">
                <a:latin typeface="Calibri" charset="0"/>
              </a:rPr>
              <a:t>bus</a:t>
            </a:r>
            <a:r>
              <a:rPr lang="fi-FI" dirty="0">
                <a:latin typeface="Calibri" charset="0"/>
              </a:rPr>
              <a:t>. Häme </a:t>
            </a:r>
            <a:r>
              <a:rPr lang="fi-FI" dirty="0" err="1">
                <a:latin typeface="Calibri" charset="0"/>
              </a:rPr>
              <a:t>Castle</a:t>
            </a:r>
            <a:r>
              <a:rPr lang="fi-FI" dirty="0">
                <a:latin typeface="Calibri" charset="0"/>
              </a:rPr>
              <a:t> is a </a:t>
            </a:r>
            <a:r>
              <a:rPr lang="fi-FI" dirty="0" err="1" smtClean="0">
                <a:latin typeface="Calibri" charset="0"/>
              </a:rPr>
              <a:t>a</a:t>
            </a:r>
            <a:r>
              <a:rPr lang="fi-FI" dirty="0" smtClean="0">
                <a:latin typeface="Calibri" charset="0"/>
              </a:rPr>
              <a:t> </a:t>
            </a:r>
            <a:r>
              <a:rPr lang="fi-FI" dirty="0" err="1" smtClean="0">
                <a:latin typeface="Calibri" charset="0"/>
              </a:rPr>
              <a:t>medieval</a:t>
            </a:r>
            <a:r>
              <a:rPr lang="fi-FI" dirty="0" smtClean="0">
                <a:latin typeface="Calibri" charset="0"/>
              </a:rPr>
              <a:t> </a:t>
            </a:r>
            <a:r>
              <a:rPr lang="fi-FI" dirty="0" err="1">
                <a:latin typeface="Calibri" charset="0"/>
              </a:rPr>
              <a:t>castle</a:t>
            </a:r>
            <a:r>
              <a:rPr lang="fi-FI" dirty="0">
                <a:latin typeface="Calibri" charset="0"/>
              </a:rPr>
              <a:t>. Häme </a:t>
            </a:r>
            <a:r>
              <a:rPr lang="fi-FI" dirty="0" err="1">
                <a:latin typeface="Calibri" charset="0"/>
              </a:rPr>
              <a:t>Castle</a:t>
            </a:r>
            <a:r>
              <a:rPr lang="fi-FI" dirty="0">
                <a:latin typeface="Calibri" charset="0"/>
              </a:rPr>
              <a:t> is 700 </a:t>
            </a:r>
            <a:r>
              <a:rPr lang="fi-FI" dirty="0" err="1">
                <a:latin typeface="Calibri" charset="0"/>
              </a:rPr>
              <a:t>years</a:t>
            </a:r>
            <a:r>
              <a:rPr lang="fi-FI" dirty="0">
                <a:latin typeface="Calibri" charset="0"/>
              </a:rPr>
              <a:t> </a:t>
            </a:r>
            <a:r>
              <a:rPr lang="fi-FI" dirty="0" err="1">
                <a:latin typeface="Calibri" charset="0"/>
              </a:rPr>
              <a:t>old</a:t>
            </a:r>
            <a:r>
              <a:rPr lang="fi-FI" dirty="0">
                <a:latin typeface="Calibri" charset="0"/>
              </a:rPr>
              <a:t>. </a:t>
            </a:r>
            <a:r>
              <a:rPr lang="fi-FI" dirty="0" err="1">
                <a:latin typeface="Calibri" charset="0"/>
              </a:rPr>
              <a:t>First</a:t>
            </a:r>
            <a:r>
              <a:rPr lang="fi-FI" dirty="0">
                <a:latin typeface="Calibri" charset="0"/>
              </a:rPr>
              <a:t> </a:t>
            </a:r>
            <a:r>
              <a:rPr lang="fi-FI" dirty="0" err="1">
                <a:latin typeface="Calibri" charset="0"/>
              </a:rPr>
              <a:t>we</a:t>
            </a:r>
            <a:r>
              <a:rPr lang="fi-FI" dirty="0">
                <a:latin typeface="Calibri" charset="0"/>
              </a:rPr>
              <a:t> </a:t>
            </a:r>
            <a:r>
              <a:rPr lang="fi-FI" dirty="0" err="1">
                <a:latin typeface="Calibri" charset="0"/>
              </a:rPr>
              <a:t>were</a:t>
            </a:r>
            <a:r>
              <a:rPr lang="fi-FI" dirty="0">
                <a:latin typeface="Calibri" charset="0"/>
              </a:rPr>
              <a:t> at </a:t>
            </a:r>
            <a:r>
              <a:rPr lang="fi-FI" dirty="0" err="1">
                <a:latin typeface="Calibri" charset="0"/>
              </a:rPr>
              <a:t>chain</a:t>
            </a:r>
            <a:r>
              <a:rPr lang="fi-FI" dirty="0">
                <a:latin typeface="Calibri" charset="0"/>
              </a:rPr>
              <a:t> </a:t>
            </a:r>
            <a:r>
              <a:rPr lang="fi-FI" dirty="0" err="1">
                <a:latin typeface="Calibri" charset="0"/>
              </a:rPr>
              <a:t>armor</a:t>
            </a:r>
            <a:r>
              <a:rPr lang="fi-FI" dirty="0">
                <a:latin typeface="Calibri" charset="0"/>
              </a:rPr>
              <a:t> workshop.After </a:t>
            </a:r>
            <a:r>
              <a:rPr lang="fi-FI" dirty="0" err="1">
                <a:latin typeface="Calibri" charset="0"/>
              </a:rPr>
              <a:t>that</a:t>
            </a:r>
            <a:r>
              <a:rPr lang="fi-FI" dirty="0">
                <a:latin typeface="Calibri" charset="0"/>
              </a:rPr>
              <a:t> </a:t>
            </a:r>
            <a:r>
              <a:rPr lang="fi-FI" dirty="0" err="1">
                <a:latin typeface="Calibri" charset="0"/>
              </a:rPr>
              <a:t>we</a:t>
            </a:r>
            <a:r>
              <a:rPr lang="fi-FI" dirty="0">
                <a:latin typeface="Calibri" charset="0"/>
              </a:rPr>
              <a:t> </a:t>
            </a:r>
            <a:r>
              <a:rPr lang="fi-FI" dirty="0" err="1">
                <a:latin typeface="Calibri" charset="0"/>
              </a:rPr>
              <a:t>went</a:t>
            </a:r>
            <a:r>
              <a:rPr lang="fi-FI" dirty="0">
                <a:latin typeface="Calibri" charset="0"/>
              </a:rPr>
              <a:t> to a </a:t>
            </a:r>
            <a:r>
              <a:rPr lang="fi-FI" dirty="0" err="1">
                <a:latin typeface="Calibri" charset="0"/>
              </a:rPr>
              <a:t>guided</a:t>
            </a:r>
            <a:r>
              <a:rPr lang="fi-FI" dirty="0">
                <a:latin typeface="Calibri" charset="0"/>
              </a:rPr>
              <a:t> </a:t>
            </a:r>
            <a:r>
              <a:rPr lang="fi-FI" dirty="0" err="1">
                <a:latin typeface="Calibri" charset="0"/>
              </a:rPr>
              <a:t>tour</a:t>
            </a:r>
            <a:r>
              <a:rPr lang="fi-FI" dirty="0">
                <a:latin typeface="Calibri" charset="0"/>
              </a:rPr>
              <a:t> in </a:t>
            </a:r>
            <a:r>
              <a:rPr lang="fi-FI" dirty="0" err="1">
                <a:latin typeface="Calibri" charset="0"/>
              </a:rPr>
              <a:t>the</a:t>
            </a:r>
            <a:r>
              <a:rPr lang="fi-FI" dirty="0">
                <a:latin typeface="Calibri" charset="0"/>
              </a:rPr>
              <a:t> </a:t>
            </a:r>
            <a:r>
              <a:rPr lang="fi-FI" dirty="0" err="1">
                <a:latin typeface="Calibri" charset="0"/>
              </a:rPr>
              <a:t>castle</a:t>
            </a:r>
            <a:r>
              <a:rPr lang="fi-FI" dirty="0">
                <a:latin typeface="Calibri" charset="0"/>
              </a:rPr>
              <a:t>. </a:t>
            </a:r>
            <a:r>
              <a:rPr lang="fi-FI" dirty="0" err="1">
                <a:latin typeface="Calibri" charset="0"/>
              </a:rPr>
              <a:t>We</a:t>
            </a:r>
            <a:r>
              <a:rPr lang="fi-FI" dirty="0">
                <a:latin typeface="Calibri" charset="0"/>
              </a:rPr>
              <a:t> </a:t>
            </a:r>
            <a:r>
              <a:rPr lang="fi-FI" dirty="0" err="1">
                <a:latin typeface="Calibri" charset="0"/>
              </a:rPr>
              <a:t>saw</a:t>
            </a:r>
            <a:r>
              <a:rPr lang="fi-FI" dirty="0">
                <a:latin typeface="Calibri" charset="0"/>
              </a:rPr>
              <a:t> a </a:t>
            </a:r>
            <a:r>
              <a:rPr lang="fi-FI" dirty="0" err="1">
                <a:latin typeface="Calibri" charset="0"/>
              </a:rPr>
              <a:t>really</a:t>
            </a:r>
            <a:r>
              <a:rPr lang="fi-FI" dirty="0">
                <a:latin typeface="Calibri" charset="0"/>
              </a:rPr>
              <a:t> </a:t>
            </a:r>
            <a:r>
              <a:rPr lang="fi-FI" dirty="0" err="1">
                <a:latin typeface="Calibri" charset="0"/>
              </a:rPr>
              <a:t>cool</a:t>
            </a:r>
            <a:r>
              <a:rPr lang="fi-FI" dirty="0">
                <a:latin typeface="Calibri" charset="0"/>
              </a:rPr>
              <a:t> and </a:t>
            </a:r>
            <a:r>
              <a:rPr lang="fi-FI" dirty="0" err="1">
                <a:latin typeface="Calibri" charset="0"/>
              </a:rPr>
              <a:t>interesting</a:t>
            </a:r>
            <a:r>
              <a:rPr lang="fi-FI" dirty="0">
                <a:latin typeface="Calibri" charset="0"/>
              </a:rPr>
              <a:t> </a:t>
            </a:r>
            <a:r>
              <a:rPr lang="fi-FI" dirty="0" err="1">
                <a:latin typeface="Calibri" charset="0"/>
              </a:rPr>
              <a:t>places</a:t>
            </a:r>
            <a:r>
              <a:rPr lang="fi-FI" dirty="0">
                <a:latin typeface="Calibri" charset="0"/>
              </a:rPr>
              <a:t> </a:t>
            </a:r>
            <a:r>
              <a:rPr lang="fi-FI" dirty="0" err="1">
                <a:latin typeface="Calibri" charset="0"/>
              </a:rPr>
              <a:t>such</a:t>
            </a:r>
            <a:r>
              <a:rPr lang="fi-FI" dirty="0">
                <a:latin typeface="Calibri" charset="0"/>
              </a:rPr>
              <a:t> as a </a:t>
            </a:r>
            <a:r>
              <a:rPr lang="fi-FI" dirty="0" err="1">
                <a:latin typeface="Calibri" charset="0"/>
              </a:rPr>
              <a:t>dungeon</a:t>
            </a:r>
            <a:r>
              <a:rPr lang="fi-FI" dirty="0">
                <a:latin typeface="Calibri" charset="0"/>
              </a:rPr>
              <a:t>, a </a:t>
            </a:r>
            <a:r>
              <a:rPr lang="fi-FI" dirty="0" err="1">
                <a:latin typeface="Calibri" charset="0"/>
              </a:rPr>
              <a:t>chapel</a:t>
            </a:r>
            <a:r>
              <a:rPr lang="fi-FI" dirty="0">
                <a:latin typeface="Calibri" charset="0"/>
              </a:rPr>
              <a:t> , a </a:t>
            </a:r>
            <a:r>
              <a:rPr lang="fi-FI" dirty="0" err="1">
                <a:latin typeface="Calibri" charset="0"/>
              </a:rPr>
              <a:t>turret</a:t>
            </a:r>
            <a:r>
              <a:rPr lang="fi-FI" dirty="0">
                <a:latin typeface="Calibri" charset="0"/>
              </a:rPr>
              <a:t> ,an </a:t>
            </a:r>
            <a:r>
              <a:rPr lang="fi-FI" dirty="0" err="1">
                <a:latin typeface="Calibri" charset="0"/>
              </a:rPr>
              <a:t>old</a:t>
            </a:r>
            <a:r>
              <a:rPr lang="fi-FI" dirty="0">
                <a:latin typeface="Calibri" charset="0"/>
              </a:rPr>
              <a:t> </a:t>
            </a:r>
            <a:r>
              <a:rPr lang="fi-FI" dirty="0" err="1">
                <a:latin typeface="Calibri" charset="0"/>
              </a:rPr>
              <a:t>toilet</a:t>
            </a:r>
            <a:r>
              <a:rPr lang="fi-FI" dirty="0">
                <a:latin typeface="Calibri" charset="0"/>
              </a:rPr>
              <a:t> and </a:t>
            </a:r>
            <a:r>
              <a:rPr lang="fi-FI" dirty="0" err="1">
                <a:latin typeface="Calibri" charset="0"/>
              </a:rPr>
              <a:t>other</a:t>
            </a:r>
            <a:r>
              <a:rPr lang="fi-FI" dirty="0">
                <a:latin typeface="Calibri" charset="0"/>
              </a:rPr>
              <a:t> </a:t>
            </a:r>
            <a:r>
              <a:rPr lang="fi-FI" dirty="0" err="1">
                <a:latin typeface="Calibri" charset="0"/>
              </a:rPr>
              <a:t>places</a:t>
            </a:r>
            <a:r>
              <a:rPr lang="fi-FI" dirty="0">
                <a:latin typeface="Calibri" charset="0"/>
              </a:rPr>
              <a:t>. </a:t>
            </a:r>
            <a:r>
              <a:rPr lang="fi-FI" dirty="0" err="1">
                <a:latin typeface="Calibri" charset="0"/>
              </a:rPr>
              <a:t>We</a:t>
            </a:r>
            <a:r>
              <a:rPr lang="fi-FI" dirty="0">
                <a:latin typeface="Calibri" charset="0"/>
              </a:rPr>
              <a:t> </a:t>
            </a:r>
            <a:r>
              <a:rPr lang="fi-FI" dirty="0" err="1">
                <a:latin typeface="Calibri" charset="0"/>
              </a:rPr>
              <a:t>had</a:t>
            </a:r>
            <a:r>
              <a:rPr lang="fi-FI" dirty="0">
                <a:latin typeface="Calibri" charset="0"/>
              </a:rPr>
              <a:t> a picnic </a:t>
            </a:r>
            <a:r>
              <a:rPr lang="fi-FI" dirty="0" err="1">
                <a:latin typeface="Calibri" charset="0"/>
              </a:rPr>
              <a:t>lunch</a:t>
            </a:r>
            <a:r>
              <a:rPr lang="fi-FI" dirty="0">
                <a:latin typeface="Calibri" charset="0"/>
              </a:rPr>
              <a:t> in </a:t>
            </a:r>
            <a:r>
              <a:rPr lang="fi-FI" dirty="0" err="1">
                <a:latin typeface="Calibri" charset="0"/>
              </a:rPr>
              <a:t>the</a:t>
            </a:r>
            <a:r>
              <a:rPr lang="fi-FI" dirty="0">
                <a:latin typeface="Calibri" charset="0"/>
              </a:rPr>
              <a:t> </a:t>
            </a:r>
            <a:r>
              <a:rPr lang="fi-FI" dirty="0" err="1">
                <a:latin typeface="Calibri" charset="0"/>
              </a:rPr>
              <a:t>bakery</a:t>
            </a:r>
            <a:r>
              <a:rPr lang="fi-FI" dirty="0">
                <a:latin typeface="Calibri" charset="0"/>
              </a:rPr>
              <a:t> of </a:t>
            </a:r>
            <a:r>
              <a:rPr lang="fi-FI" dirty="0" err="1">
                <a:latin typeface="Calibri" charset="0"/>
              </a:rPr>
              <a:t>the</a:t>
            </a:r>
            <a:r>
              <a:rPr lang="fi-FI" dirty="0">
                <a:latin typeface="Calibri" charset="0"/>
              </a:rPr>
              <a:t> </a:t>
            </a:r>
            <a:r>
              <a:rPr lang="fi-FI" dirty="0" err="1">
                <a:latin typeface="Calibri" charset="0"/>
              </a:rPr>
              <a:t>castle</a:t>
            </a:r>
            <a:r>
              <a:rPr lang="fi-FI" dirty="0">
                <a:latin typeface="Calibri" charset="0"/>
              </a:rPr>
              <a:t> . In </a:t>
            </a:r>
            <a:r>
              <a:rPr lang="fi-FI" dirty="0" err="1">
                <a:latin typeface="Calibri" charset="0"/>
              </a:rPr>
              <a:t>the</a:t>
            </a:r>
            <a:r>
              <a:rPr lang="fi-FI" dirty="0">
                <a:latin typeface="Calibri" charset="0"/>
              </a:rPr>
              <a:t> </a:t>
            </a:r>
            <a:r>
              <a:rPr lang="fi-FI" dirty="0" err="1">
                <a:latin typeface="Calibri" charset="0"/>
              </a:rPr>
              <a:t>castle</a:t>
            </a:r>
            <a:r>
              <a:rPr lang="fi-FI" dirty="0">
                <a:latin typeface="Calibri" charset="0"/>
              </a:rPr>
              <a:t> </a:t>
            </a:r>
            <a:r>
              <a:rPr lang="fi-FI" dirty="0" err="1">
                <a:latin typeface="Calibri" charset="0"/>
              </a:rPr>
              <a:t>there</a:t>
            </a:r>
            <a:r>
              <a:rPr lang="fi-FI" dirty="0">
                <a:latin typeface="Calibri" charset="0"/>
              </a:rPr>
              <a:t> </a:t>
            </a:r>
            <a:r>
              <a:rPr lang="fi-FI" dirty="0" err="1">
                <a:latin typeface="Calibri" charset="0"/>
              </a:rPr>
              <a:t>was</a:t>
            </a:r>
            <a:r>
              <a:rPr lang="fi-FI" dirty="0">
                <a:latin typeface="Calibri" charset="0"/>
              </a:rPr>
              <a:t> a </a:t>
            </a:r>
            <a:r>
              <a:rPr lang="fi-FI" dirty="0" err="1">
                <a:latin typeface="Calibri" charset="0"/>
              </a:rPr>
              <a:t>pit</a:t>
            </a:r>
            <a:r>
              <a:rPr lang="fi-FI" dirty="0">
                <a:latin typeface="Calibri" charset="0"/>
              </a:rPr>
              <a:t> </a:t>
            </a:r>
            <a:r>
              <a:rPr lang="fi-FI" dirty="0" err="1">
                <a:latin typeface="Calibri" charset="0"/>
              </a:rPr>
              <a:t>where</a:t>
            </a:r>
            <a:r>
              <a:rPr lang="fi-FI" dirty="0">
                <a:latin typeface="Calibri" charset="0"/>
              </a:rPr>
              <a:t> </a:t>
            </a:r>
            <a:r>
              <a:rPr lang="fi-FI" dirty="0" err="1">
                <a:latin typeface="Calibri" charset="0"/>
              </a:rPr>
              <a:t>were</a:t>
            </a:r>
            <a:r>
              <a:rPr lang="fi-FI" dirty="0">
                <a:latin typeface="Calibri" charset="0"/>
              </a:rPr>
              <a:t> </a:t>
            </a:r>
            <a:r>
              <a:rPr lang="fi-FI" dirty="0" err="1">
                <a:latin typeface="Calibri" charset="0"/>
              </a:rPr>
              <a:t>plenty</a:t>
            </a:r>
            <a:r>
              <a:rPr lang="fi-FI" dirty="0">
                <a:latin typeface="Calibri" charset="0"/>
              </a:rPr>
              <a:t> of </a:t>
            </a:r>
            <a:r>
              <a:rPr lang="fi-FI" dirty="0" err="1">
                <a:latin typeface="Calibri" charset="0"/>
              </a:rPr>
              <a:t>coins</a:t>
            </a:r>
            <a:r>
              <a:rPr lang="fi-FI" dirty="0">
                <a:latin typeface="Calibri" charset="0"/>
              </a:rPr>
              <a:t> in </a:t>
            </a:r>
            <a:r>
              <a:rPr lang="fi-FI" dirty="0" err="1">
                <a:latin typeface="Calibri" charset="0"/>
              </a:rPr>
              <a:t>the</a:t>
            </a:r>
            <a:r>
              <a:rPr lang="fi-FI" dirty="0">
                <a:latin typeface="Calibri" charset="0"/>
              </a:rPr>
              <a:t> </a:t>
            </a:r>
            <a:r>
              <a:rPr lang="fi-FI" dirty="0" err="1">
                <a:latin typeface="Calibri" charset="0"/>
              </a:rPr>
              <a:t>bottom</a:t>
            </a:r>
            <a:r>
              <a:rPr lang="fi-FI" dirty="0">
                <a:latin typeface="Calibri" charset="0"/>
              </a:rPr>
              <a:t> of it . </a:t>
            </a:r>
            <a:r>
              <a:rPr lang="fi-FI" dirty="0" err="1">
                <a:latin typeface="Calibri" charset="0"/>
              </a:rPr>
              <a:t>The</a:t>
            </a:r>
            <a:r>
              <a:rPr lang="fi-FI" dirty="0">
                <a:latin typeface="Calibri" charset="0"/>
              </a:rPr>
              <a:t> money is </a:t>
            </a:r>
            <a:r>
              <a:rPr lang="fi-FI" dirty="0" err="1">
                <a:latin typeface="Calibri" charset="0"/>
              </a:rPr>
              <a:t>drained</a:t>
            </a:r>
            <a:r>
              <a:rPr lang="fi-FI" dirty="0">
                <a:latin typeface="Calibri" charset="0"/>
              </a:rPr>
              <a:t> </a:t>
            </a:r>
            <a:r>
              <a:rPr lang="fi-FI" dirty="0" err="1">
                <a:latin typeface="Calibri" charset="0"/>
              </a:rPr>
              <a:t>every</a:t>
            </a:r>
            <a:r>
              <a:rPr lang="fi-FI" dirty="0">
                <a:latin typeface="Calibri" charset="0"/>
              </a:rPr>
              <a:t> </a:t>
            </a:r>
            <a:r>
              <a:rPr lang="fi-FI" dirty="0" err="1">
                <a:latin typeface="Calibri" charset="0"/>
              </a:rPr>
              <a:t>four</a:t>
            </a:r>
            <a:r>
              <a:rPr lang="fi-FI" dirty="0">
                <a:latin typeface="Calibri" charset="0"/>
              </a:rPr>
              <a:t> </a:t>
            </a:r>
            <a:r>
              <a:rPr lang="fi-FI" dirty="0" err="1">
                <a:latin typeface="Calibri" charset="0"/>
              </a:rPr>
              <a:t>years</a:t>
            </a:r>
            <a:r>
              <a:rPr lang="fi-FI" dirty="0">
                <a:latin typeface="Calibri" charset="0"/>
              </a:rPr>
              <a:t> and </a:t>
            </a:r>
            <a:r>
              <a:rPr lang="fi-FI" dirty="0" err="1">
                <a:latin typeface="Calibri" charset="0"/>
              </a:rPr>
              <a:t>that</a:t>
            </a:r>
            <a:r>
              <a:rPr lang="fi-FI" dirty="0">
                <a:latin typeface="Calibri" charset="0"/>
              </a:rPr>
              <a:t> is </a:t>
            </a:r>
            <a:r>
              <a:rPr lang="fi-FI" dirty="0" err="1">
                <a:latin typeface="Calibri" charset="0"/>
              </a:rPr>
              <a:t>why</a:t>
            </a:r>
            <a:r>
              <a:rPr lang="fi-FI" dirty="0">
                <a:latin typeface="Calibri" charset="0"/>
              </a:rPr>
              <a:t>  </a:t>
            </a:r>
            <a:r>
              <a:rPr lang="fi-FI" dirty="0" err="1">
                <a:latin typeface="Calibri" charset="0"/>
              </a:rPr>
              <a:t>the</a:t>
            </a:r>
            <a:r>
              <a:rPr lang="fi-FI" dirty="0">
                <a:latin typeface="Calibri" charset="0"/>
              </a:rPr>
              <a:t> </a:t>
            </a:r>
            <a:r>
              <a:rPr lang="fi-FI" dirty="0" err="1">
                <a:latin typeface="Calibri" charset="0"/>
              </a:rPr>
              <a:t>pit</a:t>
            </a:r>
            <a:r>
              <a:rPr lang="fi-FI" dirty="0">
                <a:latin typeface="Calibri" charset="0"/>
              </a:rPr>
              <a:t> </a:t>
            </a:r>
            <a:r>
              <a:rPr lang="fi-FI" dirty="0" err="1">
                <a:latin typeface="Calibri" charset="0"/>
              </a:rPr>
              <a:t>was</a:t>
            </a:r>
            <a:r>
              <a:rPr lang="fi-FI" dirty="0">
                <a:latin typeface="Calibri" charset="0"/>
              </a:rPr>
              <a:t> a </a:t>
            </a:r>
            <a:r>
              <a:rPr lang="fi-FI" dirty="0" err="1">
                <a:latin typeface="Calibri" charset="0"/>
              </a:rPr>
              <a:t>bit</a:t>
            </a:r>
            <a:r>
              <a:rPr lang="fi-FI" dirty="0">
                <a:latin typeface="Calibri" charset="0"/>
              </a:rPr>
              <a:t> </a:t>
            </a:r>
            <a:r>
              <a:rPr lang="fi-FI" dirty="0" err="1">
                <a:latin typeface="Calibri" charset="0"/>
              </a:rPr>
              <a:t>empty</a:t>
            </a:r>
            <a:r>
              <a:rPr lang="fi-FI" dirty="0">
                <a:latin typeface="Calibri" charset="0"/>
              </a:rPr>
              <a:t> </a:t>
            </a:r>
            <a:r>
              <a:rPr lang="fi-FI" dirty="0" err="1">
                <a:latin typeface="Calibri" charset="0"/>
              </a:rPr>
              <a:t>because</a:t>
            </a:r>
            <a:r>
              <a:rPr lang="fi-FI" dirty="0">
                <a:latin typeface="Calibri" charset="0"/>
              </a:rPr>
              <a:t> it </a:t>
            </a:r>
            <a:r>
              <a:rPr lang="fi-FI" dirty="0" err="1">
                <a:latin typeface="Calibri" charset="0"/>
              </a:rPr>
              <a:t>was</a:t>
            </a:r>
            <a:r>
              <a:rPr lang="fi-FI" dirty="0">
                <a:latin typeface="Calibri" charset="0"/>
              </a:rPr>
              <a:t> </a:t>
            </a:r>
            <a:r>
              <a:rPr lang="fi-FI" dirty="0" err="1">
                <a:latin typeface="Calibri" charset="0"/>
              </a:rPr>
              <a:t>already</a:t>
            </a:r>
            <a:r>
              <a:rPr lang="fi-FI" dirty="0">
                <a:latin typeface="Calibri" charset="0"/>
              </a:rPr>
              <a:t> </a:t>
            </a:r>
            <a:r>
              <a:rPr lang="fi-FI" dirty="0" err="1">
                <a:latin typeface="Calibri" charset="0"/>
              </a:rPr>
              <a:t>emptied</a:t>
            </a:r>
            <a:r>
              <a:rPr lang="fi-FI" dirty="0">
                <a:latin typeface="Calibri" charset="0"/>
              </a:rPr>
              <a:t> </a:t>
            </a:r>
            <a:r>
              <a:rPr lang="fi-FI" dirty="0" err="1">
                <a:latin typeface="Calibri" charset="0"/>
              </a:rPr>
              <a:t>this</a:t>
            </a:r>
            <a:r>
              <a:rPr lang="fi-FI" dirty="0">
                <a:latin typeface="Calibri" charset="0"/>
              </a:rPr>
              <a:t> </a:t>
            </a:r>
            <a:r>
              <a:rPr lang="fi-FI" dirty="0" err="1">
                <a:latin typeface="Calibri" charset="0"/>
              </a:rPr>
              <a:t>year</a:t>
            </a:r>
            <a:r>
              <a:rPr lang="fi-FI" dirty="0">
                <a:latin typeface="Calibri" charset="0"/>
              </a:rPr>
              <a:t>. </a:t>
            </a:r>
            <a:endParaRPr lang="fi-FI" dirty="0">
              <a:latin typeface="Times New Roman" charset="0"/>
            </a:endParaRPr>
          </a:p>
        </p:txBody>
      </p:sp>
      <p:pic>
        <p:nvPicPr>
          <p:cNvPr id="2" name="Kuva 1" descr="Kuvia padilta 282 (1).JPG"/>
          <p:cNvPicPr>
            <a:picLocks noChangeAspect="1"/>
          </p:cNvPicPr>
          <p:nvPr/>
        </p:nvPicPr>
        <p:blipFill>
          <a:blip r:embed="rId3"/>
          <a:stretch>
            <a:fillRect/>
          </a:stretch>
        </p:blipFill>
        <p:spPr>
          <a:xfrm>
            <a:off x="3367217" y="1388976"/>
            <a:ext cx="4176712" cy="2598102"/>
          </a:xfrm>
          <a:prstGeom prst="rect">
            <a:avLst/>
          </a:prstGeom>
        </p:spPr>
      </p:pic>
    </p:spTree>
    <p:extLst>
      <p:ext uri="{BB962C8B-B14F-4D97-AF65-F5344CB8AC3E}">
        <p14:creationId xmlns:p14="http://schemas.microsoft.com/office/powerpoint/2010/main" val="100040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1014579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1027406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948980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32242498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1558092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797219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25023552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20503316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3331214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41413" y="203200"/>
            <a:ext cx="5334000" cy="1683790"/>
          </a:xfrm>
        </p:spPr>
        <p:txBody>
          <a:bodyPr/>
          <a:lstStyle/>
          <a:p>
            <a:r>
              <a:rPr lang="fi-FI" dirty="0" err="1"/>
              <a:t>Our</a:t>
            </a:r>
            <a:r>
              <a:rPr lang="fi-FI" dirty="0"/>
              <a:t> </a:t>
            </a:r>
            <a:r>
              <a:rPr lang="fi-FI" dirty="0" err="1"/>
              <a:t>visit</a:t>
            </a:r>
            <a:r>
              <a:rPr lang="fi-FI" dirty="0"/>
              <a:t> in Häme </a:t>
            </a:r>
            <a:r>
              <a:rPr lang="fi-FI" dirty="0" err="1"/>
              <a:t>Castle</a:t>
            </a:r>
            <a:r>
              <a:rPr lang="fi-FI" dirty="0"/>
              <a:t> </a:t>
            </a:r>
          </a:p>
        </p:txBody>
      </p:sp>
      <p:pic>
        <p:nvPicPr>
          <p:cNvPr id="5" name="Kuvan paikkamerkki 4" descr="Kuvia padilta 311.JPG"/>
          <p:cNvPicPr>
            <a:picLocks noGrp="1" noChangeAspect="1"/>
          </p:cNvPicPr>
          <p:nvPr>
            <p:ph type="pic" idx="1"/>
          </p:nvPr>
        </p:nvPicPr>
        <p:blipFill>
          <a:blip r:embed="rId3"/>
          <a:srcRect l="9360" r="9360"/>
          <a:stretch>
            <a:fillRect/>
          </a:stretch>
        </p:blipFill>
        <p:spPr>
          <a:xfrm>
            <a:off x="6799263" y="1439863"/>
            <a:ext cx="4759325" cy="4373562"/>
          </a:xfrm>
        </p:spPr>
      </p:pic>
      <p:sp>
        <p:nvSpPr>
          <p:cNvPr id="4" name="Tekstin paikkamerkki 3"/>
          <p:cNvSpPr>
            <a:spLocks noGrp="1"/>
          </p:cNvSpPr>
          <p:nvPr>
            <p:ph type="body" sz="half" idx="2"/>
          </p:nvPr>
        </p:nvSpPr>
        <p:spPr>
          <a:xfrm>
            <a:off x="1141413" y="2525407"/>
            <a:ext cx="5334001" cy="1828800"/>
          </a:xfrm>
        </p:spPr>
        <p:txBody>
          <a:bodyPr>
            <a:normAutofit fontScale="92500" lnSpcReduction="20000"/>
          </a:bodyPr>
          <a:lstStyle/>
          <a:p>
            <a:r>
              <a:rPr lang="fi-FI" dirty="0" err="1"/>
              <a:t>Our</a:t>
            </a:r>
            <a:r>
              <a:rPr lang="fi-FI" dirty="0"/>
              <a:t> </a:t>
            </a:r>
            <a:r>
              <a:rPr lang="fi-FI" dirty="0" err="1"/>
              <a:t>visit</a:t>
            </a:r>
            <a:r>
              <a:rPr lang="fi-FI" dirty="0"/>
              <a:t> in Häme </a:t>
            </a:r>
            <a:r>
              <a:rPr lang="fi-FI" dirty="0" err="1"/>
              <a:t>Castle</a:t>
            </a:r>
            <a:r>
              <a:rPr lang="fi-FI" dirty="0"/>
              <a:t> </a:t>
            </a:r>
            <a:r>
              <a:rPr lang="fi-FI" dirty="0" err="1"/>
              <a:t>was</a:t>
            </a:r>
            <a:r>
              <a:rPr lang="fi-FI" dirty="0"/>
              <a:t> </a:t>
            </a:r>
            <a:r>
              <a:rPr lang="fi-FI" dirty="0" err="1"/>
              <a:t>really</a:t>
            </a:r>
            <a:r>
              <a:rPr lang="fi-FI" dirty="0"/>
              <a:t> </a:t>
            </a:r>
            <a:r>
              <a:rPr lang="fi-FI" dirty="0" err="1"/>
              <a:t>intresting</a:t>
            </a:r>
            <a:r>
              <a:rPr lang="fi-FI" dirty="0"/>
              <a:t>.</a:t>
            </a:r>
          </a:p>
          <a:p>
            <a:r>
              <a:rPr lang="fi-FI" dirty="0" err="1"/>
              <a:t>Many</a:t>
            </a:r>
            <a:r>
              <a:rPr lang="fi-FI" dirty="0"/>
              <a:t> </a:t>
            </a:r>
            <a:r>
              <a:rPr lang="fi-FI" dirty="0" err="1"/>
              <a:t>our</a:t>
            </a:r>
            <a:r>
              <a:rPr lang="fi-FI" dirty="0"/>
              <a:t> </a:t>
            </a:r>
            <a:r>
              <a:rPr lang="fi-FI" dirty="0" err="1"/>
              <a:t>class</a:t>
            </a:r>
            <a:r>
              <a:rPr lang="fi-FI" dirty="0"/>
              <a:t> </a:t>
            </a:r>
            <a:r>
              <a:rPr lang="fi-FI" dirty="0" err="1"/>
              <a:t>students</a:t>
            </a:r>
            <a:r>
              <a:rPr lang="fi-FI" dirty="0"/>
              <a:t> </a:t>
            </a:r>
            <a:r>
              <a:rPr lang="fi-FI" dirty="0" err="1"/>
              <a:t>enjoyed</a:t>
            </a:r>
            <a:r>
              <a:rPr lang="fi-FI" dirty="0"/>
              <a:t> </a:t>
            </a:r>
            <a:r>
              <a:rPr lang="fi-FI" dirty="0" err="1"/>
              <a:t>the</a:t>
            </a:r>
            <a:r>
              <a:rPr lang="fi-FI" dirty="0"/>
              <a:t> </a:t>
            </a:r>
            <a:r>
              <a:rPr lang="fi-FI" dirty="0" err="1"/>
              <a:t>visit</a:t>
            </a:r>
            <a:r>
              <a:rPr lang="fi-FI" dirty="0"/>
              <a:t> in Häme </a:t>
            </a:r>
            <a:r>
              <a:rPr lang="fi-FI" dirty="0" err="1"/>
              <a:t>Castle</a:t>
            </a:r>
            <a:r>
              <a:rPr lang="fi-FI" dirty="0"/>
              <a:t>.</a:t>
            </a:r>
          </a:p>
          <a:p>
            <a:r>
              <a:rPr lang="fi-FI" dirty="0" err="1"/>
              <a:t>We</a:t>
            </a:r>
            <a:r>
              <a:rPr lang="fi-FI" dirty="0"/>
              <a:t> made </a:t>
            </a:r>
            <a:r>
              <a:rPr lang="fi-FI" dirty="0" err="1"/>
              <a:t>litle</a:t>
            </a:r>
            <a:r>
              <a:rPr lang="fi-FI" dirty="0"/>
              <a:t> </a:t>
            </a:r>
            <a:r>
              <a:rPr lang="fi-FI" dirty="0" err="1"/>
              <a:t>chain</a:t>
            </a:r>
            <a:r>
              <a:rPr lang="fi-FI" dirty="0"/>
              <a:t> </a:t>
            </a:r>
            <a:r>
              <a:rPr lang="fi-FI" dirty="0" err="1"/>
              <a:t>armor</a:t>
            </a:r>
            <a:r>
              <a:rPr lang="fi-FI" dirty="0"/>
              <a:t> </a:t>
            </a:r>
            <a:r>
              <a:rPr lang="fi-FI" dirty="0" err="1"/>
              <a:t>starts</a:t>
            </a:r>
            <a:r>
              <a:rPr lang="fi-FI" dirty="0"/>
              <a:t> and </a:t>
            </a:r>
            <a:r>
              <a:rPr lang="fi-FI" dirty="0" err="1"/>
              <a:t>looked</a:t>
            </a:r>
            <a:r>
              <a:rPr lang="fi-FI" dirty="0"/>
              <a:t> at </a:t>
            </a:r>
            <a:r>
              <a:rPr lang="fi-FI" dirty="0" err="1"/>
              <a:t>the</a:t>
            </a:r>
            <a:r>
              <a:rPr lang="fi-FI" dirty="0"/>
              <a:t> </a:t>
            </a:r>
            <a:r>
              <a:rPr lang="fi-FI" dirty="0" err="1"/>
              <a:t>Castle</a:t>
            </a:r>
            <a:r>
              <a:rPr lang="fi-FI" dirty="0"/>
              <a:t> out side and inside.</a:t>
            </a:r>
          </a:p>
          <a:p>
            <a:r>
              <a:rPr lang="fi-FI" dirty="0" err="1"/>
              <a:t>After</a:t>
            </a:r>
            <a:r>
              <a:rPr lang="fi-FI" dirty="0"/>
              <a:t> </a:t>
            </a:r>
            <a:r>
              <a:rPr lang="fi-FI" dirty="0" err="1"/>
              <a:t>the</a:t>
            </a:r>
            <a:r>
              <a:rPr lang="fi-FI" dirty="0"/>
              <a:t> </a:t>
            </a:r>
            <a:r>
              <a:rPr lang="fi-FI" dirty="0" err="1"/>
              <a:t>visit</a:t>
            </a:r>
            <a:r>
              <a:rPr lang="fi-FI" dirty="0"/>
              <a:t> </a:t>
            </a:r>
            <a:r>
              <a:rPr lang="fi-FI" dirty="0" err="1"/>
              <a:t>we</a:t>
            </a:r>
            <a:r>
              <a:rPr lang="fi-FI" dirty="0"/>
              <a:t> </a:t>
            </a:r>
            <a:r>
              <a:rPr lang="fi-FI" dirty="0" err="1"/>
              <a:t>talked</a:t>
            </a:r>
            <a:r>
              <a:rPr lang="fi-FI" dirty="0"/>
              <a:t> a </a:t>
            </a:r>
            <a:r>
              <a:rPr lang="fi-FI" dirty="0" err="1"/>
              <a:t>lot</a:t>
            </a:r>
            <a:r>
              <a:rPr lang="fi-FI" dirty="0"/>
              <a:t> </a:t>
            </a:r>
            <a:r>
              <a:rPr lang="fi-FI" dirty="0" err="1"/>
              <a:t>about</a:t>
            </a:r>
            <a:r>
              <a:rPr lang="fi-FI" dirty="0"/>
              <a:t> </a:t>
            </a:r>
            <a:r>
              <a:rPr lang="fi-FI" dirty="0" err="1"/>
              <a:t>the</a:t>
            </a:r>
            <a:r>
              <a:rPr lang="fi-FI" dirty="0"/>
              <a:t> </a:t>
            </a:r>
            <a:r>
              <a:rPr lang="fi-FI" dirty="0" err="1"/>
              <a:t>castle</a:t>
            </a:r>
            <a:r>
              <a:rPr lang="fi-FI" dirty="0"/>
              <a:t>.</a:t>
            </a:r>
          </a:p>
        </p:txBody>
      </p:sp>
    </p:spTree>
    <p:extLst>
      <p:ext uri="{BB962C8B-B14F-4D97-AF65-F5344CB8AC3E}">
        <p14:creationId xmlns:p14="http://schemas.microsoft.com/office/powerpoint/2010/main" val="995795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23837943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descr="Kuvia padilta 285.JPG"/>
          <p:cNvPicPr>
            <a:picLocks noGrp="1" noChangeAspect="1"/>
          </p:cNvPicPr>
          <p:nvPr>
            <p:ph idx="1"/>
          </p:nvPr>
        </p:nvPicPr>
        <p:blipFill>
          <a:blip r:embed="rId3"/>
          <a:stretch>
            <a:fillRect/>
          </a:stretch>
        </p:blipFill>
        <p:spPr>
          <a:xfrm>
            <a:off x="-6357" y="-14288"/>
            <a:ext cx="12207882" cy="6894513"/>
          </a:xfrm>
        </p:spPr>
      </p:pic>
      <p:sp>
        <p:nvSpPr>
          <p:cNvPr id="4" name="Otsikko 3"/>
          <p:cNvSpPr>
            <a:spLocks noGrp="1"/>
          </p:cNvSpPr>
          <p:nvPr>
            <p:ph type="title"/>
          </p:nvPr>
        </p:nvSpPr>
        <p:spPr>
          <a:xfrm>
            <a:off x="838200" y="406400"/>
            <a:ext cx="10515600" cy="5004805"/>
          </a:xfrm>
        </p:spPr>
        <p:txBody>
          <a:bodyPr/>
          <a:lstStyle/>
          <a:p>
            <a:r>
              <a:rPr lang="fi-FI" sz="5400" dirty="0"/>
              <a:t>                   Häme </a:t>
            </a:r>
            <a:r>
              <a:rPr lang="fi-FI" sz="5400" dirty="0" err="1"/>
              <a:t>Castle</a:t>
            </a:r>
            <a:endParaRPr lang="fi-FI" sz="5400" dirty="0"/>
          </a:p>
        </p:txBody>
      </p:sp>
    </p:spTree>
    <p:extLst>
      <p:ext uri="{BB962C8B-B14F-4D97-AF65-F5344CB8AC3E}">
        <p14:creationId xmlns:p14="http://schemas.microsoft.com/office/powerpoint/2010/main" val="652062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Kuvan paikkamerkki 4" descr="Kuvia padilta 392.JPG"/>
          <p:cNvPicPr>
            <a:picLocks noGrp="1" noChangeAspect="1"/>
          </p:cNvPicPr>
          <p:nvPr>
            <p:ph type="pic" idx="1"/>
          </p:nvPr>
        </p:nvPicPr>
        <p:blipFill>
          <a:blip r:embed="rId3"/>
          <a:stretch>
            <a:fillRect/>
          </a:stretch>
        </p:blipFill>
        <p:spPr>
          <a:xfrm>
            <a:off x="6027365" y="-65377"/>
            <a:ext cx="6172200" cy="4610100"/>
          </a:xfrm>
        </p:spPr>
      </p:pic>
      <p:sp>
        <p:nvSpPr>
          <p:cNvPr id="4" name="Tekstin paikkamerkki 3"/>
          <p:cNvSpPr>
            <a:spLocks noGrp="1"/>
          </p:cNvSpPr>
          <p:nvPr>
            <p:ph type="body" sz="half" idx="2"/>
          </p:nvPr>
        </p:nvSpPr>
        <p:spPr>
          <a:xfrm>
            <a:off x="774791" y="2065713"/>
            <a:ext cx="3932237" cy="3811588"/>
          </a:xfrm>
        </p:spPr>
        <p:txBody>
          <a:bodyPr/>
          <a:lstStyle/>
          <a:p>
            <a:endParaRPr lang="fi-FI"/>
          </a:p>
        </p:txBody>
      </p:sp>
      <p:pic>
        <p:nvPicPr>
          <p:cNvPr id="6" name="Kuva 5" descr="Kuvia padilta 397.JPG"/>
          <p:cNvPicPr>
            <a:picLocks noChangeAspect="1"/>
          </p:cNvPicPr>
          <p:nvPr/>
        </p:nvPicPr>
        <p:blipFill>
          <a:blip r:embed="rId4"/>
          <a:stretch>
            <a:fillRect/>
          </a:stretch>
        </p:blipFill>
        <p:spPr>
          <a:xfrm>
            <a:off x="8344219" y="3362123"/>
            <a:ext cx="3915460" cy="3783012"/>
          </a:xfrm>
          <a:prstGeom prst="rect">
            <a:avLst/>
          </a:prstGeom>
        </p:spPr>
      </p:pic>
      <p:pic>
        <p:nvPicPr>
          <p:cNvPr id="7" name="Kuva 6" descr="ipad linna 290.JPG"/>
          <p:cNvPicPr>
            <a:picLocks noChangeAspect="1"/>
          </p:cNvPicPr>
          <p:nvPr/>
        </p:nvPicPr>
        <p:blipFill>
          <a:blip r:embed="rId5"/>
          <a:stretch>
            <a:fillRect/>
          </a:stretch>
        </p:blipFill>
        <p:spPr>
          <a:xfrm>
            <a:off x="0" y="0"/>
            <a:ext cx="3042696" cy="3673475"/>
          </a:xfrm>
          <a:prstGeom prst="rect">
            <a:avLst/>
          </a:prstGeom>
        </p:spPr>
      </p:pic>
      <p:pic>
        <p:nvPicPr>
          <p:cNvPr id="8" name="Kuva 7" descr="Kuvia padilta 272.JPG"/>
          <p:cNvPicPr>
            <a:picLocks noChangeAspect="1"/>
          </p:cNvPicPr>
          <p:nvPr/>
        </p:nvPicPr>
        <p:blipFill>
          <a:blip r:embed="rId6"/>
          <a:stretch>
            <a:fillRect/>
          </a:stretch>
        </p:blipFill>
        <p:spPr>
          <a:xfrm>
            <a:off x="3032401" y="0"/>
            <a:ext cx="2992780" cy="2049462"/>
          </a:xfrm>
          <a:prstGeom prst="rect">
            <a:avLst/>
          </a:prstGeom>
        </p:spPr>
      </p:pic>
      <p:pic>
        <p:nvPicPr>
          <p:cNvPr id="9" name="Kuva 8" descr="IMG_0971.JPG"/>
          <p:cNvPicPr>
            <a:picLocks noChangeAspect="1"/>
          </p:cNvPicPr>
          <p:nvPr/>
        </p:nvPicPr>
        <p:blipFill>
          <a:blip r:embed="rId7"/>
          <a:stretch>
            <a:fillRect/>
          </a:stretch>
        </p:blipFill>
        <p:spPr>
          <a:xfrm>
            <a:off x="3032401" y="2065713"/>
            <a:ext cx="3055576" cy="2049462"/>
          </a:xfrm>
          <a:prstGeom prst="rect">
            <a:avLst/>
          </a:prstGeom>
        </p:spPr>
      </p:pic>
      <p:pic>
        <p:nvPicPr>
          <p:cNvPr id="10" name="Kuva 9" descr="ipad linna 278.JPG"/>
          <p:cNvPicPr>
            <a:picLocks noChangeAspect="1"/>
          </p:cNvPicPr>
          <p:nvPr/>
        </p:nvPicPr>
        <p:blipFill>
          <a:blip r:embed="rId8"/>
          <a:stretch>
            <a:fillRect/>
          </a:stretch>
        </p:blipFill>
        <p:spPr>
          <a:xfrm>
            <a:off x="0" y="3678382"/>
            <a:ext cx="3117710" cy="2049463"/>
          </a:xfrm>
          <a:prstGeom prst="rect">
            <a:avLst/>
          </a:prstGeom>
        </p:spPr>
      </p:pic>
      <p:pic>
        <p:nvPicPr>
          <p:cNvPr id="11" name="Kuva 10" descr="Kuvia padilta 366.JPG"/>
          <p:cNvPicPr>
            <a:picLocks noChangeAspect="1"/>
          </p:cNvPicPr>
          <p:nvPr/>
        </p:nvPicPr>
        <p:blipFill>
          <a:blip r:embed="rId9"/>
          <a:stretch>
            <a:fillRect/>
          </a:stretch>
        </p:blipFill>
        <p:spPr>
          <a:xfrm>
            <a:off x="3014774" y="4137772"/>
            <a:ext cx="2917906" cy="2049462"/>
          </a:xfrm>
          <a:prstGeom prst="rect">
            <a:avLst/>
          </a:prstGeom>
        </p:spPr>
      </p:pic>
      <p:pic>
        <p:nvPicPr>
          <p:cNvPr id="12" name="Kuva 11" descr="IMG_1065.JPG"/>
          <p:cNvPicPr>
            <a:picLocks noChangeAspect="1"/>
          </p:cNvPicPr>
          <p:nvPr/>
        </p:nvPicPr>
        <p:blipFill>
          <a:blip r:embed="rId10"/>
          <a:stretch>
            <a:fillRect/>
          </a:stretch>
        </p:blipFill>
        <p:spPr>
          <a:xfrm>
            <a:off x="5975630" y="4509280"/>
            <a:ext cx="2369253" cy="2574925"/>
          </a:xfrm>
          <a:prstGeom prst="rect">
            <a:avLst/>
          </a:prstGeom>
        </p:spPr>
      </p:pic>
      <p:pic>
        <p:nvPicPr>
          <p:cNvPr id="13" name="Kuva 12" descr="Kuvia padilta 307.JPG"/>
          <p:cNvPicPr>
            <a:picLocks noChangeAspect="1"/>
          </p:cNvPicPr>
          <p:nvPr/>
        </p:nvPicPr>
        <p:blipFill>
          <a:blip r:embed="rId11"/>
          <a:stretch>
            <a:fillRect/>
          </a:stretch>
        </p:blipFill>
        <p:spPr>
          <a:xfrm>
            <a:off x="0" y="5738293"/>
            <a:ext cx="6049963" cy="1162570"/>
          </a:xfrm>
          <a:prstGeom prst="rect">
            <a:avLst/>
          </a:prstGeom>
        </p:spPr>
      </p:pic>
    </p:spTree>
    <p:extLst>
      <p:ext uri="{BB962C8B-B14F-4D97-AF65-F5344CB8AC3E}">
        <p14:creationId xmlns:p14="http://schemas.microsoft.com/office/powerpoint/2010/main" val="1075336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6600" dirty="0"/>
              <a:t>            Häme </a:t>
            </a:r>
            <a:r>
              <a:rPr lang="fi-FI" sz="6600" dirty="0" err="1"/>
              <a:t>Castle</a:t>
            </a:r>
            <a:endParaRPr lang="fi-FI" sz="6600" dirty="0"/>
          </a:p>
        </p:txBody>
      </p:sp>
      <p:pic>
        <p:nvPicPr>
          <p:cNvPr id="5" name="Sisällön paikkamerkki 4" descr="Kuvia padilta 276.JPG"/>
          <p:cNvPicPr>
            <a:picLocks noGrp="1" noChangeAspect="1"/>
          </p:cNvPicPr>
          <p:nvPr>
            <p:ph sz="half" idx="1"/>
          </p:nvPr>
        </p:nvPicPr>
        <p:blipFill>
          <a:blip r:embed="rId3"/>
          <a:stretch>
            <a:fillRect/>
          </a:stretch>
        </p:blipFill>
        <p:spPr>
          <a:xfrm flipH="1">
            <a:off x="741363" y="1751618"/>
            <a:ext cx="5260975" cy="4004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isällön paikkamerkki 3"/>
          <p:cNvSpPr>
            <a:spLocks noGrp="1"/>
          </p:cNvSpPr>
          <p:nvPr>
            <p:ph sz="half" idx="2"/>
          </p:nvPr>
        </p:nvSpPr>
        <p:spPr/>
        <p:txBody>
          <a:bodyPr vert="horz" lIns="91440" tIns="45720" rIns="91440" bIns="45720" rtlCol="0" anchor="t">
            <a:normAutofit/>
          </a:bodyPr>
          <a:lstStyle/>
          <a:p>
            <a:r>
              <a:rPr lang="fi-FI" dirty="0"/>
              <a:t>Häme </a:t>
            </a:r>
            <a:r>
              <a:rPr lang="fi-FI" dirty="0" err="1"/>
              <a:t>Castle</a:t>
            </a:r>
            <a:r>
              <a:rPr lang="fi-FI" dirty="0"/>
              <a:t> is 700 </a:t>
            </a:r>
            <a:r>
              <a:rPr lang="fi-FI" dirty="0" err="1"/>
              <a:t>years</a:t>
            </a:r>
            <a:r>
              <a:rPr lang="fi-FI" dirty="0"/>
              <a:t> </a:t>
            </a:r>
            <a:r>
              <a:rPr lang="fi-FI" dirty="0" err="1"/>
              <a:t>old</a:t>
            </a:r>
            <a:r>
              <a:rPr lang="fi-FI" dirty="0"/>
              <a:t> and </a:t>
            </a:r>
            <a:r>
              <a:rPr lang="fi-FI"/>
              <a:t>it´s</a:t>
            </a:r>
            <a:r>
              <a:rPr lang="fi-FI" dirty="0"/>
              <a:t> </a:t>
            </a:r>
            <a:r>
              <a:rPr lang="fi-FI" dirty="0" err="1"/>
              <a:t>build</a:t>
            </a:r>
            <a:r>
              <a:rPr lang="fi-FI" dirty="0"/>
              <a:t> in </a:t>
            </a:r>
            <a:r>
              <a:rPr lang="fi-FI" dirty="0" err="1"/>
              <a:t>Middle</a:t>
            </a:r>
            <a:r>
              <a:rPr lang="fi-FI" dirty="0"/>
              <a:t> </a:t>
            </a:r>
            <a:r>
              <a:rPr lang="fi-FI" dirty="0" err="1"/>
              <a:t>Ages</a:t>
            </a:r>
            <a:r>
              <a:rPr lang="fi-FI" dirty="0"/>
              <a:t>.</a:t>
            </a:r>
          </a:p>
        </p:txBody>
      </p:sp>
    </p:spTree>
    <p:extLst>
      <p:ext uri="{BB962C8B-B14F-4D97-AF65-F5344CB8AC3E}">
        <p14:creationId xmlns:p14="http://schemas.microsoft.com/office/powerpoint/2010/main" val="34561053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This is what we did, saw and heard during our visit to the Castle</a:t>
            </a:r>
            <a:endParaRPr lang="fi-FI" dirty="0"/>
          </a:p>
        </p:txBody>
      </p:sp>
      <p:sp>
        <p:nvSpPr>
          <p:cNvPr id="3" name="Sisällön paikkamerkki 2"/>
          <p:cNvSpPr>
            <a:spLocks noGrp="1"/>
          </p:cNvSpPr>
          <p:nvPr>
            <p:ph idx="1"/>
          </p:nvPr>
        </p:nvSpPr>
        <p:spPr/>
        <p:txBody>
          <a:bodyPr/>
          <a:lstStyle/>
          <a:p>
            <a:r>
              <a:rPr lang="fi-FI" smtClean="0"/>
              <a:t>Chain armor workshop </a:t>
            </a:r>
          </a:p>
          <a:p>
            <a:r>
              <a:rPr lang="fi-FI" smtClean="0"/>
              <a:t>Guided tour</a:t>
            </a:r>
            <a:endParaRPr lang="fi-FI" dirty="0"/>
          </a:p>
        </p:txBody>
      </p:sp>
      <p:sp>
        <p:nvSpPr>
          <p:cNvPr id="16" name="Tekstin paikkamerkki 15"/>
          <p:cNvSpPr>
            <a:spLocks noGrp="1"/>
          </p:cNvSpPr>
          <p:nvPr>
            <p:ph type="body" sz="half" idx="2"/>
          </p:nvPr>
        </p:nvSpPr>
        <p:spPr>
          <a:xfrm>
            <a:off x="839788" y="2057400"/>
            <a:ext cx="45719" cy="391160"/>
          </a:xfrm>
        </p:spPr>
        <p:txBody>
          <a:bodyPr/>
          <a:lstStyle/>
          <a:p>
            <a:endParaRPr lang="fi-FI" dirty="0"/>
          </a:p>
        </p:txBody>
      </p:sp>
      <p:sp>
        <p:nvSpPr>
          <p:cNvPr id="5" name="Suorakulmio 4"/>
          <p:cNvSpPr/>
          <p:nvPr/>
        </p:nvSpPr>
        <p:spPr>
          <a:xfrm>
            <a:off x="3048000" y="3086406"/>
            <a:ext cx="6096000" cy="2358915"/>
          </a:xfrm>
          <a:prstGeom prst="rect">
            <a:avLst/>
          </a:prstGeom>
        </p:spPr>
        <p:txBody>
          <a:bodyPr>
            <a:spAutoFit/>
          </a:bodyPr>
          <a:lstStyle/>
          <a:p>
            <a:pPr>
              <a:lnSpc>
                <a:spcPct val="107000"/>
              </a:lnSpc>
              <a:spcAft>
                <a:spcPts val="800"/>
              </a:spcAft>
            </a:pPr>
            <a:r>
              <a:rPr lang="en-US" dirty="0" smtClean="0">
                <a:effectLst/>
                <a:latin typeface="Calibri" panose="020F0502020204030204" pitchFamily="34" charset="0"/>
                <a:ea typeface="Calibri" panose="020F0502020204030204" pitchFamily="34" charset="0"/>
                <a:cs typeface="Times New Roman" panose="02020603050405020304" pitchFamily="18" charset="0"/>
              </a:rPr>
              <a:t>First we learnt about what were the chain armors and about the reasons they were needed for. Then we learnt how to make chains out of iron wire. Some of us made a chain armband and some made a chain necklace.</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Times New Roman" panose="02020603050405020304" pitchFamily="18" charset="0"/>
              </a:rPr>
              <a:t>Then we  had a guided  tour outside and inside the castle. We heard about the history of this interesting  building.</a:t>
            </a:r>
            <a:endParaRPr lang="fi-FI"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4931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3343352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78902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11.xml.rels><?xml version="1.0" encoding="UTF-8" standalone="yes"?>
<Relationships xmlns="http://schemas.openxmlformats.org/package/2006/relationships"><Relationship Id="rId1" Type="http://schemas.openxmlformats.org/officeDocument/2006/relationships/image" Target="../media/image6.jpeg"/></Relationships>
</file>

<file path=ppt/theme/_rels/theme12.xml.rels><?xml version="1.0" encoding="UTF-8" standalone="yes"?>
<Relationships xmlns="http://schemas.openxmlformats.org/package/2006/relationships"><Relationship Id="rId1" Type="http://schemas.openxmlformats.org/officeDocument/2006/relationships/image" Target="../media/image6.jpeg"/></Relationships>
</file>

<file path=ppt/theme/_rels/theme13.xml.rels><?xml version="1.0" encoding="UTF-8" standalone="yes"?>
<Relationships xmlns="http://schemas.openxmlformats.org/package/2006/relationships"><Relationship Id="rId1" Type="http://schemas.openxmlformats.org/officeDocument/2006/relationships/image" Target="../media/image6.jpeg"/></Relationships>
</file>

<file path=ppt/theme/_rels/theme14.xml.rels><?xml version="1.0" encoding="UTF-8" standalone="yes"?>
<Relationships xmlns="http://schemas.openxmlformats.org/package/2006/relationships"><Relationship Id="rId1" Type="http://schemas.openxmlformats.org/officeDocument/2006/relationships/image" Target="../media/image6.jpeg"/></Relationships>
</file>

<file path=ppt/theme/_rels/theme15.xml.rels><?xml version="1.0" encoding="UTF-8" standalone="yes"?>
<Relationships xmlns="http://schemas.openxmlformats.org/package/2006/relationships"><Relationship Id="rId1" Type="http://schemas.openxmlformats.org/officeDocument/2006/relationships/image" Target="../media/image6.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Ioni">
  <a:themeElements>
    <a:clrScheme name="Ioni">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i">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i">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10.xml><?xml version="1.0" encoding="utf-8"?>
<a:theme xmlns:a="http://schemas.openxmlformats.org/drawingml/2006/main" name="2_Verkko">
  <a:themeElements>
    <a:clrScheme name="Verkko">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Verkk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kko">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11.xml><?xml version="1.0" encoding="utf-8"?>
<a:theme xmlns:a="http://schemas.openxmlformats.org/drawingml/2006/main" name="3_Verkko">
  <a:themeElements>
    <a:clrScheme name="Verkko">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Verkk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kko">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12.xml><?xml version="1.0" encoding="utf-8"?>
<a:theme xmlns:a="http://schemas.openxmlformats.org/drawingml/2006/main" name="4_Verkko">
  <a:themeElements>
    <a:clrScheme name="Verkko">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Verkk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kko">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13.xml><?xml version="1.0" encoding="utf-8"?>
<a:theme xmlns:a="http://schemas.openxmlformats.org/drawingml/2006/main" name="5_Verkko">
  <a:themeElements>
    <a:clrScheme name="Verkko">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Verkk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kko">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14.xml><?xml version="1.0" encoding="utf-8"?>
<a:theme xmlns:a="http://schemas.openxmlformats.org/drawingml/2006/main" name="6_Verkko">
  <a:themeElements>
    <a:clrScheme name="Verkko">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Verkk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kko">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15.xml><?xml version="1.0" encoding="utf-8"?>
<a:theme xmlns:a="http://schemas.openxmlformats.org/drawingml/2006/main" name="7_Verkko">
  <a:themeElements>
    <a:clrScheme name="Verkko">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Verkk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kko">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16.xml><?xml version="1.0" encoding="utf-8"?>
<a:theme xmlns:a="http://schemas.openxmlformats.org/drawingml/2006/main" name="Office-teema">
  <a:themeElements>
    <a:clrScheme name="Office-te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7.xml><?xml version="1.0" encoding="utf-8"?>
<a:theme xmlns:a="http://schemas.openxmlformats.org/drawingml/2006/main" name="6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oni">
  <a:themeElements>
    <a:clrScheme name="Ioni">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i">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i">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0.xml><?xml version="1.0" encoding="utf-8"?>
<a:theme xmlns:a="http://schemas.openxmlformats.org/drawingml/2006/main" name="9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0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1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ema">
  <a:themeElements>
    <a:clrScheme name="Office-te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erkko">
  <a:themeElements>
    <a:clrScheme name="Verkko">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Verkk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kko">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9.xml><?xml version="1.0" encoding="utf-8"?>
<a:theme xmlns:a="http://schemas.openxmlformats.org/drawingml/2006/main" name="1_Verkko">
  <a:themeElements>
    <a:clrScheme name="Verkko">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Verkko">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kko">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docProps/app.xml><?xml version="1.0" encoding="utf-8"?>
<Properties xmlns="http://schemas.openxmlformats.org/officeDocument/2006/extended-properties" xmlns:vt="http://schemas.openxmlformats.org/officeDocument/2006/docPropsVTypes">
  <TotalTime>176</TotalTime>
  <Words>1175</Words>
  <Application>Microsoft Office PowerPoint</Application>
  <PresentationFormat>Laajakuva</PresentationFormat>
  <Paragraphs>98</Paragraphs>
  <Slides>40</Slides>
  <Notes>21</Notes>
  <HiddenSlides>0</HiddenSlides>
  <MMClips>0</MMClips>
  <ScaleCrop>false</ScaleCrop>
  <HeadingPairs>
    <vt:vector size="6" baseType="variant">
      <vt:variant>
        <vt:lpstr>Käytetyt fontit</vt:lpstr>
      </vt:variant>
      <vt:variant>
        <vt:i4>7</vt:i4>
      </vt:variant>
      <vt:variant>
        <vt:lpstr>Teema</vt:lpstr>
      </vt:variant>
      <vt:variant>
        <vt:i4>22</vt:i4>
      </vt:variant>
      <vt:variant>
        <vt:lpstr>Dian otsikot</vt:lpstr>
      </vt:variant>
      <vt:variant>
        <vt:i4>40</vt:i4>
      </vt:variant>
    </vt:vector>
  </HeadingPairs>
  <TitlesOfParts>
    <vt:vector size="69" baseType="lpstr">
      <vt:lpstr>GungSuh</vt:lpstr>
      <vt:lpstr>Arial</vt:lpstr>
      <vt:lpstr>Calibri</vt:lpstr>
      <vt:lpstr>Calibri Light</vt:lpstr>
      <vt:lpstr>Century Gothic</vt:lpstr>
      <vt:lpstr>Times New Roman</vt:lpstr>
      <vt:lpstr>Wingdings 3</vt:lpstr>
      <vt:lpstr>Ioni</vt:lpstr>
      <vt:lpstr>1_Ioni</vt:lpstr>
      <vt:lpstr>1_Office-teema</vt:lpstr>
      <vt:lpstr>2_Office-teema</vt:lpstr>
      <vt:lpstr>3_Office-teema</vt:lpstr>
      <vt:lpstr>4_Office-teema</vt:lpstr>
      <vt:lpstr>5_Office-teema</vt:lpstr>
      <vt:lpstr>Verkko</vt:lpstr>
      <vt:lpstr>1_Verkko</vt:lpstr>
      <vt:lpstr>2_Verkko</vt:lpstr>
      <vt:lpstr>3_Verkko</vt:lpstr>
      <vt:lpstr>4_Verkko</vt:lpstr>
      <vt:lpstr>5_Verkko</vt:lpstr>
      <vt:lpstr>6_Verkko</vt:lpstr>
      <vt:lpstr>7_Verkko</vt:lpstr>
      <vt:lpstr>Office-teema</vt:lpstr>
      <vt:lpstr>6_Office-teema</vt:lpstr>
      <vt:lpstr>7_Office-teema</vt:lpstr>
      <vt:lpstr>8_Office-teema</vt:lpstr>
      <vt:lpstr>9_Office-teema</vt:lpstr>
      <vt:lpstr>10_Office-teema</vt:lpstr>
      <vt:lpstr>11_Office-teema</vt:lpstr>
      <vt:lpstr>Visit to the Häme Castle on the 9th of March</vt:lpstr>
      <vt:lpstr>Häme Castle</vt:lpstr>
      <vt:lpstr>                      Häme Castle  :)  </vt:lpstr>
      <vt:lpstr>PowerPoint-esitys</vt:lpstr>
      <vt:lpstr>PowerPoint-esitys</vt:lpstr>
      <vt:lpstr>            Häme Castle</vt:lpstr>
      <vt:lpstr>This is what we did, saw and heard during our visit to the Castle</vt:lpstr>
      <vt:lpstr>PowerPoint-esitys</vt:lpstr>
      <vt:lpstr>PowerPoint-esitys</vt:lpstr>
      <vt:lpstr>PowerPoint-esitys</vt:lpstr>
      <vt:lpstr>PowerPoint-esitys</vt:lpstr>
      <vt:lpstr>PowerPoint-esitys</vt:lpstr>
      <vt:lpstr>Häme Castle</vt:lpstr>
      <vt:lpstr>Things What We Did In Häme Castle</vt:lpstr>
      <vt:lpstr>Prison</vt:lpstr>
      <vt:lpstr>PowerPoint-esitys</vt:lpstr>
      <vt:lpstr>                         Wishing well</vt:lpstr>
      <vt:lpstr>PowerPoint-esitys</vt:lpstr>
      <vt:lpstr>PowerPoint-esitys</vt:lpstr>
      <vt:lpstr>Tee superiors lived in the upper floors and there are decorative doors, and the downstairs where the common people lived there are simpler doors. But the only decorative door downstairs is the chapel´s door.</vt:lpstr>
      <vt:lpstr>Häme Castle defense</vt:lpstr>
      <vt:lpstr>Häme Castles wars and defenses</vt:lpstr>
      <vt:lpstr>PowerPoint-esitys</vt:lpstr>
      <vt:lpstr>Häme Castle's cannon tower</vt:lpstr>
      <vt:lpstr>                                   Medieval time </vt:lpstr>
      <vt:lpstr>Witchcraft, dungeons and punishment.</vt:lpstr>
      <vt:lpstr>Punishments.</vt:lpstr>
      <vt:lpstr>Witchcraft.</vt:lpstr>
      <vt:lpstr>Dungeons.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Our visit in Häme Castle </vt:lpstr>
      <vt:lpstr>                   Häme Castle</vt:lpstr>
    </vt:vector>
  </TitlesOfParts>
  <Company>Hämeenlinnan kaupunki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Pajunen-Putti Merja</dc:creator>
  <cp:lastModifiedBy>Pajunen-Putti Merja</cp:lastModifiedBy>
  <cp:revision>18</cp:revision>
  <dcterms:created xsi:type="dcterms:W3CDTF">2016-03-30T10:13:20Z</dcterms:created>
  <dcterms:modified xsi:type="dcterms:W3CDTF">2016-04-04T08:54:04Z</dcterms:modified>
</cp:coreProperties>
</file>